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258" r:id="rId2"/>
    <p:sldId id="333" r:id="rId3"/>
    <p:sldId id="360" r:id="rId4"/>
    <p:sldId id="330" r:id="rId5"/>
    <p:sldId id="379" r:id="rId6"/>
    <p:sldId id="346" r:id="rId7"/>
    <p:sldId id="331" r:id="rId8"/>
    <p:sldId id="345" r:id="rId9"/>
    <p:sldId id="334" r:id="rId10"/>
    <p:sldId id="348" r:id="rId11"/>
    <p:sldId id="339" r:id="rId12"/>
    <p:sldId id="351" r:id="rId13"/>
    <p:sldId id="352" r:id="rId14"/>
    <p:sldId id="358" r:id="rId15"/>
    <p:sldId id="317" r:id="rId16"/>
    <p:sldId id="374" r:id="rId17"/>
    <p:sldId id="375" r:id="rId18"/>
    <p:sldId id="376" r:id="rId19"/>
    <p:sldId id="377" r:id="rId20"/>
    <p:sldId id="308" r:id="rId21"/>
    <p:sldId id="353" r:id="rId22"/>
    <p:sldId id="340" r:id="rId23"/>
    <p:sldId id="349" r:id="rId24"/>
    <p:sldId id="338" r:id="rId25"/>
    <p:sldId id="381" r:id="rId26"/>
    <p:sldId id="380" r:id="rId27"/>
    <p:sldId id="372" r:id="rId28"/>
    <p:sldId id="343" r:id="rId29"/>
    <p:sldId id="382" r:id="rId30"/>
    <p:sldId id="344" r:id="rId31"/>
    <p:sldId id="350" r:id="rId32"/>
    <p:sldId id="315" r:id="rId33"/>
    <p:sldId id="354" r:id="rId34"/>
    <p:sldId id="342" r:id="rId35"/>
    <p:sldId id="356" r:id="rId36"/>
    <p:sldId id="355" r:id="rId37"/>
    <p:sldId id="314" r:id="rId38"/>
    <p:sldId id="364" r:id="rId39"/>
    <p:sldId id="383" r:id="rId40"/>
    <p:sldId id="371" r:id="rId41"/>
    <p:sldId id="370" r:id="rId42"/>
    <p:sldId id="363" r:id="rId43"/>
    <p:sldId id="384" r:id="rId44"/>
    <p:sldId id="385" r:id="rId45"/>
    <p:sldId id="368" r:id="rId46"/>
    <p:sldId id="386" r:id="rId47"/>
    <p:sldId id="367" r:id="rId48"/>
    <p:sldId id="366" r:id="rId49"/>
    <p:sldId id="361" r:id="rId50"/>
    <p:sldId id="284" r:id="rId5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316A4-6C32-42C6-AF4E-0BB871D3E8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F41905B-FDDC-43A4-B458-A4249379E1FD}">
      <dgm:prSet phldrT="[Texto]" custT="1"/>
      <dgm:spPr/>
      <dgm:t>
        <a:bodyPr/>
        <a:lstStyle/>
        <a:p>
          <a:r>
            <a:rPr lang="es-PE" altLang="es-PE" sz="2000" b="1" dirty="0">
              <a:solidFill>
                <a:srgbClr val="003399"/>
              </a:solidFill>
              <a:latin typeface="Tahoma" panose="020B0604030504040204" pitchFamily="34" charset="0"/>
            </a:rPr>
            <a:t>DIRECTIVA DEL MUNICIPIO ESCOLAR</a:t>
          </a:r>
          <a:endParaRPr lang="es-PE" sz="2000" dirty="0"/>
        </a:p>
      </dgm:t>
    </dgm:pt>
    <dgm:pt modelId="{29FA4D11-D5C0-4A79-BC18-25869AE3E5C1}" type="parTrans" cxnId="{845D1344-9F3E-40EB-827F-CEDD97CD3BD7}">
      <dgm:prSet/>
      <dgm:spPr/>
      <dgm:t>
        <a:bodyPr/>
        <a:lstStyle/>
        <a:p>
          <a:endParaRPr lang="es-PE"/>
        </a:p>
      </dgm:t>
    </dgm:pt>
    <dgm:pt modelId="{63469574-BEE7-44F3-A647-227405E96A98}" type="sibTrans" cxnId="{845D1344-9F3E-40EB-827F-CEDD97CD3BD7}">
      <dgm:prSet/>
      <dgm:spPr/>
      <dgm:t>
        <a:bodyPr/>
        <a:lstStyle/>
        <a:p>
          <a:endParaRPr lang="es-PE"/>
        </a:p>
      </dgm:t>
    </dgm:pt>
    <dgm:pt modelId="{F9427C4C-B52A-466F-9D04-B94E93B98960}" type="pres">
      <dgm:prSet presAssocID="{3F7316A4-6C32-42C6-AF4E-0BB871D3E835}" presName="Name0" presStyleCnt="0">
        <dgm:presLayoutVars>
          <dgm:dir/>
          <dgm:animLvl val="lvl"/>
          <dgm:resizeHandles val="exact"/>
        </dgm:presLayoutVars>
      </dgm:prSet>
      <dgm:spPr/>
    </dgm:pt>
    <dgm:pt modelId="{5B28525F-13CF-4AE5-8262-875237DC2B49}" type="pres">
      <dgm:prSet presAssocID="{3F7316A4-6C32-42C6-AF4E-0BB871D3E835}" presName="dummy" presStyleCnt="0"/>
      <dgm:spPr/>
    </dgm:pt>
    <dgm:pt modelId="{FB1AD89A-1F8D-475D-848E-DBE1F8CBCE36}" type="pres">
      <dgm:prSet presAssocID="{3F7316A4-6C32-42C6-AF4E-0BB871D3E835}" presName="linH" presStyleCnt="0"/>
      <dgm:spPr/>
    </dgm:pt>
    <dgm:pt modelId="{BF7F86A0-9AD1-4795-81A6-349A9D79987F}" type="pres">
      <dgm:prSet presAssocID="{3F7316A4-6C32-42C6-AF4E-0BB871D3E835}" presName="padding1" presStyleCnt="0"/>
      <dgm:spPr/>
    </dgm:pt>
    <dgm:pt modelId="{B63ADA52-3F10-4F23-B627-81D58B15B39E}" type="pres">
      <dgm:prSet presAssocID="{8F41905B-FDDC-43A4-B458-A4249379E1FD}" presName="linV" presStyleCnt="0"/>
      <dgm:spPr/>
    </dgm:pt>
    <dgm:pt modelId="{E332B4B7-0A82-47E3-BE0F-631A6076371C}" type="pres">
      <dgm:prSet presAssocID="{8F41905B-FDDC-43A4-B458-A4249379E1FD}" presName="spVertical1" presStyleCnt="0"/>
      <dgm:spPr/>
    </dgm:pt>
    <dgm:pt modelId="{12B881AD-660E-45D9-8B9A-0D5F522BF79F}" type="pres">
      <dgm:prSet presAssocID="{8F41905B-FDDC-43A4-B458-A4249379E1FD}" presName="parTx" presStyleLbl="revTx" presStyleIdx="0" presStyleCnt="1" custLinFactNeighborX="-8993" custLinFactNeighborY="7967">
        <dgm:presLayoutVars>
          <dgm:chMax val="0"/>
          <dgm:chPref val="0"/>
          <dgm:bulletEnabled val="1"/>
        </dgm:presLayoutVars>
      </dgm:prSet>
      <dgm:spPr/>
    </dgm:pt>
    <dgm:pt modelId="{3CE4DBA7-6CCD-4635-89FD-EAFB08D222FF}" type="pres">
      <dgm:prSet presAssocID="{8F41905B-FDDC-43A4-B458-A4249379E1FD}" presName="spVertical2" presStyleCnt="0"/>
      <dgm:spPr/>
    </dgm:pt>
    <dgm:pt modelId="{E73CCA91-F404-40C3-A541-92030CB79729}" type="pres">
      <dgm:prSet presAssocID="{8F41905B-FDDC-43A4-B458-A4249379E1FD}" presName="spVertical3" presStyleCnt="0"/>
      <dgm:spPr/>
    </dgm:pt>
    <dgm:pt modelId="{F9166EC3-600D-45B5-90A9-F24F56A9CD47}" type="pres">
      <dgm:prSet presAssocID="{3F7316A4-6C32-42C6-AF4E-0BB871D3E835}" presName="padding2" presStyleCnt="0"/>
      <dgm:spPr/>
    </dgm:pt>
    <dgm:pt modelId="{BA0166AB-9F30-4EF7-B9AB-D18B0DF1A2C2}" type="pres">
      <dgm:prSet presAssocID="{3F7316A4-6C32-42C6-AF4E-0BB871D3E835}" presName="negArrow" presStyleCnt="0"/>
      <dgm:spPr/>
    </dgm:pt>
    <dgm:pt modelId="{DD4F4D47-C783-4CBA-9A05-5B300D992A44}" type="pres">
      <dgm:prSet presAssocID="{3F7316A4-6C32-42C6-AF4E-0BB871D3E835}" presName="backgroundArrow" presStyleLbl="node1" presStyleIdx="0" presStyleCnt="1" custLinFactNeighborX="-240" custLinFactNeighborY="11450"/>
      <dgm:spPr/>
    </dgm:pt>
  </dgm:ptLst>
  <dgm:cxnLst>
    <dgm:cxn modelId="{BE463811-1778-4701-AD63-AEED5D8AE531}" type="presOf" srcId="{8F41905B-FDDC-43A4-B458-A4249379E1FD}" destId="{12B881AD-660E-45D9-8B9A-0D5F522BF79F}" srcOrd="0" destOrd="0" presId="urn:microsoft.com/office/officeart/2005/8/layout/hProcess3"/>
    <dgm:cxn modelId="{845D1344-9F3E-40EB-827F-CEDD97CD3BD7}" srcId="{3F7316A4-6C32-42C6-AF4E-0BB871D3E835}" destId="{8F41905B-FDDC-43A4-B458-A4249379E1FD}" srcOrd="0" destOrd="0" parTransId="{29FA4D11-D5C0-4A79-BC18-25869AE3E5C1}" sibTransId="{63469574-BEE7-44F3-A647-227405E96A98}"/>
    <dgm:cxn modelId="{560FC3E2-8043-4BE7-A17F-A012855F5F7F}" type="presOf" srcId="{3F7316A4-6C32-42C6-AF4E-0BB871D3E835}" destId="{F9427C4C-B52A-466F-9D04-B94E93B98960}" srcOrd="0" destOrd="0" presId="urn:microsoft.com/office/officeart/2005/8/layout/hProcess3"/>
    <dgm:cxn modelId="{50C4507B-DABD-4606-9A42-2CE62DB934CE}" type="presParOf" srcId="{F9427C4C-B52A-466F-9D04-B94E93B98960}" destId="{5B28525F-13CF-4AE5-8262-875237DC2B49}" srcOrd="0" destOrd="0" presId="urn:microsoft.com/office/officeart/2005/8/layout/hProcess3"/>
    <dgm:cxn modelId="{8B0973CA-0B89-4675-A369-84AF74A0EFDE}" type="presParOf" srcId="{F9427C4C-B52A-466F-9D04-B94E93B98960}" destId="{FB1AD89A-1F8D-475D-848E-DBE1F8CBCE36}" srcOrd="1" destOrd="0" presId="urn:microsoft.com/office/officeart/2005/8/layout/hProcess3"/>
    <dgm:cxn modelId="{65642200-9C36-403E-B419-D63C74C932D6}" type="presParOf" srcId="{FB1AD89A-1F8D-475D-848E-DBE1F8CBCE36}" destId="{BF7F86A0-9AD1-4795-81A6-349A9D79987F}" srcOrd="0" destOrd="0" presId="urn:microsoft.com/office/officeart/2005/8/layout/hProcess3"/>
    <dgm:cxn modelId="{7AFD7F84-BDC6-42C3-92F8-4779DD251D86}" type="presParOf" srcId="{FB1AD89A-1F8D-475D-848E-DBE1F8CBCE36}" destId="{B63ADA52-3F10-4F23-B627-81D58B15B39E}" srcOrd="1" destOrd="0" presId="urn:microsoft.com/office/officeart/2005/8/layout/hProcess3"/>
    <dgm:cxn modelId="{2E5E6AB0-30D5-4E3D-8103-75EA445FE823}" type="presParOf" srcId="{B63ADA52-3F10-4F23-B627-81D58B15B39E}" destId="{E332B4B7-0A82-47E3-BE0F-631A6076371C}" srcOrd="0" destOrd="0" presId="urn:microsoft.com/office/officeart/2005/8/layout/hProcess3"/>
    <dgm:cxn modelId="{36D7D429-74AC-40E1-AF7B-E725B7744AD1}" type="presParOf" srcId="{B63ADA52-3F10-4F23-B627-81D58B15B39E}" destId="{12B881AD-660E-45D9-8B9A-0D5F522BF79F}" srcOrd="1" destOrd="0" presId="urn:microsoft.com/office/officeart/2005/8/layout/hProcess3"/>
    <dgm:cxn modelId="{EC1E11F9-2F7A-4C5E-A259-6CAED2A61697}" type="presParOf" srcId="{B63ADA52-3F10-4F23-B627-81D58B15B39E}" destId="{3CE4DBA7-6CCD-4635-89FD-EAFB08D222FF}" srcOrd="2" destOrd="0" presId="urn:microsoft.com/office/officeart/2005/8/layout/hProcess3"/>
    <dgm:cxn modelId="{E6BE29A9-06D2-48D9-B0F3-05E525EB3351}" type="presParOf" srcId="{B63ADA52-3F10-4F23-B627-81D58B15B39E}" destId="{E73CCA91-F404-40C3-A541-92030CB79729}" srcOrd="3" destOrd="0" presId="urn:microsoft.com/office/officeart/2005/8/layout/hProcess3"/>
    <dgm:cxn modelId="{9EB50380-E456-47F1-9A22-47EB1A394FE8}" type="presParOf" srcId="{FB1AD89A-1F8D-475D-848E-DBE1F8CBCE36}" destId="{F9166EC3-600D-45B5-90A9-F24F56A9CD47}" srcOrd="2" destOrd="0" presId="urn:microsoft.com/office/officeart/2005/8/layout/hProcess3"/>
    <dgm:cxn modelId="{9C1759C9-8EBE-448D-B723-2F9DD4A01873}" type="presParOf" srcId="{FB1AD89A-1F8D-475D-848E-DBE1F8CBCE36}" destId="{BA0166AB-9F30-4EF7-B9AB-D18B0DF1A2C2}" srcOrd="3" destOrd="0" presId="urn:microsoft.com/office/officeart/2005/8/layout/hProcess3"/>
    <dgm:cxn modelId="{08B1F374-80C7-405E-96F3-845310C238FC}" type="presParOf" srcId="{FB1AD89A-1F8D-475D-848E-DBE1F8CBCE36}" destId="{DD4F4D47-C783-4CBA-9A05-5B300D992A4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F4D47-C783-4CBA-9A05-5B300D992A44}">
      <dsp:nvSpPr>
        <dsp:cNvPr id="0" name=""/>
        <dsp:cNvSpPr/>
      </dsp:nvSpPr>
      <dsp:spPr>
        <a:xfrm>
          <a:off x="0" y="16071"/>
          <a:ext cx="2906051" cy="26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881AD-660E-45D9-8B9A-0D5F522BF79F}">
      <dsp:nvSpPr>
        <dsp:cNvPr id="0" name=""/>
        <dsp:cNvSpPr/>
      </dsp:nvSpPr>
      <dsp:spPr>
        <a:xfrm>
          <a:off x="20287" y="727096"/>
          <a:ext cx="2381032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altLang="es-PE" sz="2000" b="1" kern="1200" dirty="0">
              <a:solidFill>
                <a:srgbClr val="003399"/>
              </a:solidFill>
              <a:latin typeface="Tahoma" panose="020B0604030504040204" pitchFamily="34" charset="0"/>
            </a:rPr>
            <a:t>DIRECTIVA DEL MUNICIPIO ESCOLAR</a:t>
          </a:r>
          <a:endParaRPr lang="es-PE" sz="2000" kern="1200" dirty="0"/>
        </a:p>
      </dsp:txBody>
      <dsp:txXfrm>
        <a:off x="20287" y="727096"/>
        <a:ext cx="2381032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6028-53D0-42CE-9A02-8FE1BDE193F6}" type="datetimeFigureOut">
              <a:rPr lang="es-PE" smtClean="0"/>
              <a:t>12/09/2024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9BA31-9AB3-493D-8250-2231AB3739F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671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C954DEED-BA35-459A-E0BB-32F9CCFF3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725D3525-FDD2-638B-9E3A-42EE1B4C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999DA27-279E-A00A-C4A3-33DAED27C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ADA6B4-23CF-4387-A3E5-D0915FA09638}" type="slidenum">
              <a:rPr lang="es-ES_tradnl" altLang="es-PE" sz="1200"/>
              <a:pPr/>
              <a:t>16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366395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C954DEED-BA35-459A-E0BB-32F9CCFF3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725D3525-FDD2-638B-9E3A-42EE1B4C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999DA27-279E-A00A-C4A3-33DAED27C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ADA6B4-23CF-4387-A3E5-D0915FA09638}" type="slidenum">
              <a:rPr lang="es-ES_tradnl" altLang="es-PE" sz="1200"/>
              <a:pPr/>
              <a:t>17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70090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C954DEED-BA35-459A-E0BB-32F9CCFF3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725D3525-FDD2-638B-9E3A-42EE1B4C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999DA27-279E-A00A-C4A3-33DAED27C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ADA6B4-23CF-4387-A3E5-D0915FA09638}" type="slidenum">
              <a:rPr lang="es-ES_tradnl" altLang="es-PE" sz="1200"/>
              <a:pPr/>
              <a:t>18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220276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C954DEED-BA35-459A-E0BB-32F9CCFF3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725D3525-FDD2-638B-9E3A-42EE1B4C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999DA27-279E-A00A-C4A3-33DAED27C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ADA6B4-23CF-4387-A3E5-D0915FA09638}" type="slidenum">
              <a:rPr lang="es-ES_tradnl" altLang="es-PE" sz="1200"/>
              <a:pPr/>
              <a:t>19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396766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>
            <a:extLst>
              <a:ext uri="{FF2B5EF4-FFF2-40B4-BE49-F238E27FC236}">
                <a16:creationId xmlns:a16="http://schemas.microsoft.com/office/drawing/2014/main" id="{4476D331-6E4F-F63E-18E6-F4152E42D0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Marcador de notas 2">
            <a:extLst>
              <a:ext uri="{FF2B5EF4-FFF2-40B4-BE49-F238E27FC236}">
                <a16:creationId xmlns:a16="http://schemas.microsoft.com/office/drawing/2014/main" id="{69BC7787-1E09-0A82-2FD1-C95363775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9700" name="Marcador de número de diapositiva 3">
            <a:extLst>
              <a:ext uri="{FF2B5EF4-FFF2-40B4-BE49-F238E27FC236}">
                <a16:creationId xmlns:a16="http://schemas.microsoft.com/office/drawing/2014/main" id="{2ABCF8C2-851D-A2FE-BFD9-8AB4D16CB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A5352F-E930-4080-B35D-DC7DC26C0EF4}" type="slidenum">
              <a:rPr lang="es-ES_tradnl" altLang="es-PE" sz="1200"/>
              <a:pPr/>
              <a:t>22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99631D13-CB63-0C2F-0F10-82DCD5CBD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A638D426-D477-CDA5-EFC6-F12650DA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05C56047-6296-8F5B-F021-67C776FA9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812E08-9C2B-40AE-BCC6-A883D1568FB5}" type="slidenum">
              <a:rPr lang="es-ES_tradnl" altLang="es-PE" sz="1200"/>
              <a:pPr/>
              <a:t>24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99631D13-CB63-0C2F-0F10-82DCD5CBD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A638D426-D477-CDA5-EFC6-F12650DA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05C56047-6296-8F5B-F021-67C776FA9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812E08-9C2B-40AE-BCC6-A883D1568FB5}" type="slidenum">
              <a:rPr lang="es-ES_tradnl" altLang="es-PE" sz="1200"/>
              <a:pPr/>
              <a:t>25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3937031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99631D13-CB63-0C2F-0F10-82DCD5CBD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A638D426-D477-CDA5-EFC6-F12650DA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05C56047-6296-8F5B-F021-67C776FA9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812E08-9C2B-40AE-BCC6-A883D1568FB5}" type="slidenum">
              <a:rPr lang="es-ES_tradnl" altLang="es-PE" sz="1200"/>
              <a:pPr/>
              <a:t>26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116275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99631D13-CB63-0C2F-0F10-82DCD5CBD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A638D426-D477-CDA5-EFC6-F12650DA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05C56047-6296-8F5B-F021-67C776FA9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812E08-9C2B-40AE-BCC6-A883D1568FB5}" type="slidenum">
              <a:rPr lang="es-ES_tradnl" altLang="es-PE" sz="1200"/>
              <a:pPr/>
              <a:t>27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408573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80F52A3A-EE54-D1A6-3983-5D556E74B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781070F-0B87-7B00-C85E-EA80B708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AF089A8E-0756-0143-FBF5-71BB4DD13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F34AAF-7692-4F6C-B862-C6508C92AAC7}" type="slidenum">
              <a:rPr lang="es-ES_tradnl" altLang="es-PE" sz="1200"/>
              <a:pPr/>
              <a:t>28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>
            <a:extLst>
              <a:ext uri="{FF2B5EF4-FFF2-40B4-BE49-F238E27FC236}">
                <a16:creationId xmlns:a16="http://schemas.microsoft.com/office/drawing/2014/main" id="{4F02B97C-906B-BE3F-ED19-04156A5EC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2 Marcador de notas">
            <a:extLst>
              <a:ext uri="{FF2B5EF4-FFF2-40B4-BE49-F238E27FC236}">
                <a16:creationId xmlns:a16="http://schemas.microsoft.com/office/drawing/2014/main" id="{B95DAB6C-3AD2-8D29-B12B-1DEB3656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9220" name="3 Marcador de número de diapositiva">
            <a:extLst>
              <a:ext uri="{FF2B5EF4-FFF2-40B4-BE49-F238E27FC236}">
                <a16:creationId xmlns:a16="http://schemas.microsoft.com/office/drawing/2014/main" id="{9160A686-7D59-1932-157A-8A59C292D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C5CF8F-0741-4628-845F-88B82266369F}" type="slidenum">
              <a:rPr lang="es-ES_tradnl" altLang="es-PE"/>
              <a:pPr>
                <a:spcBef>
                  <a:spcPct val="0"/>
                </a:spcBef>
              </a:pPr>
              <a:t>4</a:t>
            </a:fld>
            <a:endParaRPr lang="es-ES_tradnl" altLang="es-P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>
            <a:extLst>
              <a:ext uri="{FF2B5EF4-FFF2-40B4-BE49-F238E27FC236}">
                <a16:creationId xmlns:a16="http://schemas.microsoft.com/office/drawing/2014/main" id="{BD9C4D38-46FE-A080-02D9-95A734C61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Marcador de notas 2">
            <a:extLst>
              <a:ext uri="{FF2B5EF4-FFF2-40B4-BE49-F238E27FC236}">
                <a16:creationId xmlns:a16="http://schemas.microsoft.com/office/drawing/2014/main" id="{16FB81F2-93BD-8646-55FF-9261D769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6868" name="Marcador de número de diapositiva 3">
            <a:extLst>
              <a:ext uri="{FF2B5EF4-FFF2-40B4-BE49-F238E27FC236}">
                <a16:creationId xmlns:a16="http://schemas.microsoft.com/office/drawing/2014/main" id="{2AFB29C7-4109-34FD-0042-03FDE15B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41AEF2-CF87-42C0-80D6-9EA2DF272B42}" type="slidenum">
              <a:rPr lang="es-ES_tradnl" altLang="es-PE" sz="1200"/>
              <a:pPr/>
              <a:t>29</a:t>
            </a:fld>
            <a:endParaRPr lang="es-ES_tradnl" altLang="es-PE" sz="1200" dirty="0"/>
          </a:p>
        </p:txBody>
      </p:sp>
    </p:spTree>
    <p:extLst>
      <p:ext uri="{BB962C8B-B14F-4D97-AF65-F5344CB8AC3E}">
        <p14:creationId xmlns:p14="http://schemas.microsoft.com/office/powerpoint/2010/main" val="236320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>
            <a:extLst>
              <a:ext uri="{FF2B5EF4-FFF2-40B4-BE49-F238E27FC236}">
                <a16:creationId xmlns:a16="http://schemas.microsoft.com/office/drawing/2014/main" id="{BD9C4D38-46FE-A080-02D9-95A734C61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Marcador de notas 2">
            <a:extLst>
              <a:ext uri="{FF2B5EF4-FFF2-40B4-BE49-F238E27FC236}">
                <a16:creationId xmlns:a16="http://schemas.microsoft.com/office/drawing/2014/main" id="{16FB81F2-93BD-8646-55FF-9261D769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6868" name="Marcador de número de diapositiva 3">
            <a:extLst>
              <a:ext uri="{FF2B5EF4-FFF2-40B4-BE49-F238E27FC236}">
                <a16:creationId xmlns:a16="http://schemas.microsoft.com/office/drawing/2014/main" id="{2AFB29C7-4109-34FD-0042-03FDE15B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41AEF2-CF87-42C0-80D6-9EA2DF272B42}" type="slidenum">
              <a:rPr lang="es-ES_tradnl" altLang="es-PE" sz="1200"/>
              <a:pPr/>
              <a:t>30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imagen de diapositiva 1">
            <a:extLst>
              <a:ext uri="{FF2B5EF4-FFF2-40B4-BE49-F238E27FC236}">
                <a16:creationId xmlns:a16="http://schemas.microsoft.com/office/drawing/2014/main" id="{A0EC288F-9120-6B80-2E26-F3B58E064A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Marcador de notas 2">
            <a:extLst>
              <a:ext uri="{FF2B5EF4-FFF2-40B4-BE49-F238E27FC236}">
                <a16:creationId xmlns:a16="http://schemas.microsoft.com/office/drawing/2014/main" id="{C4DBB5FA-26B1-9041-B14B-2220C34DC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39940" name="Marcador de número de diapositiva 3">
            <a:extLst>
              <a:ext uri="{FF2B5EF4-FFF2-40B4-BE49-F238E27FC236}">
                <a16:creationId xmlns:a16="http://schemas.microsoft.com/office/drawing/2014/main" id="{943C51FD-850E-851B-91E0-443901B15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3060CD-99F6-4651-BB18-3D03AF845097}" type="slidenum">
              <a:rPr lang="es-ES_tradnl" altLang="es-PE" sz="1200"/>
              <a:pPr/>
              <a:t>32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>
            <a:extLst>
              <a:ext uri="{FF2B5EF4-FFF2-40B4-BE49-F238E27FC236}">
                <a16:creationId xmlns:a16="http://schemas.microsoft.com/office/drawing/2014/main" id="{E9ECB411-F7D0-E3B0-F1C6-A961B1BEAD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Marcador de notas 2">
            <a:extLst>
              <a:ext uri="{FF2B5EF4-FFF2-40B4-BE49-F238E27FC236}">
                <a16:creationId xmlns:a16="http://schemas.microsoft.com/office/drawing/2014/main" id="{33545208-F752-DC31-C9A4-AA21DF3E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46084" name="Marcador de número de diapositiva 3">
            <a:extLst>
              <a:ext uri="{FF2B5EF4-FFF2-40B4-BE49-F238E27FC236}">
                <a16:creationId xmlns:a16="http://schemas.microsoft.com/office/drawing/2014/main" id="{B3D4BF72-570F-3991-BF00-300DBDC9A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0124B-AFEA-4E4C-8FB4-D1F6D1146385}" type="slidenum">
              <a:rPr lang="es-ES_tradnl" altLang="es-PE" sz="1200"/>
              <a:pPr/>
              <a:t>37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>
            <a:extLst>
              <a:ext uri="{FF2B5EF4-FFF2-40B4-BE49-F238E27FC236}">
                <a16:creationId xmlns:a16="http://schemas.microsoft.com/office/drawing/2014/main" id="{20BF4C86-EE83-0B5E-CC2E-8EF2CAE9C3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>
            <a:extLst>
              <a:ext uri="{FF2B5EF4-FFF2-40B4-BE49-F238E27FC236}">
                <a16:creationId xmlns:a16="http://schemas.microsoft.com/office/drawing/2014/main" id="{96506894-658E-B2D4-56DD-9E4FE99A6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ES" dirty="0"/>
          </a:p>
        </p:txBody>
      </p:sp>
      <p:sp>
        <p:nvSpPr>
          <p:cNvPr id="50180" name="3 Marcador de número de diapositiva">
            <a:extLst>
              <a:ext uri="{FF2B5EF4-FFF2-40B4-BE49-F238E27FC236}">
                <a16:creationId xmlns:a16="http://schemas.microsoft.com/office/drawing/2014/main" id="{ADFAAE94-223A-1A61-FE1C-6E52779C7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555D14-9897-43BF-9BF9-ACA8BE4E5B49}" type="slidenum">
              <a:rPr lang="es-ES_tradnl" altLang="es-PE" sz="1200">
                <a:solidFill>
                  <a:srgbClr val="000000"/>
                </a:solidFill>
              </a:rPr>
              <a:pPr/>
              <a:t>41</a:t>
            </a:fld>
            <a:endParaRPr lang="es-ES_tradnl" altLang="es-PE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5CF43EEF-91C1-C2F8-8B70-0F625642E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6504E51F-D8EA-C04E-E2F1-8AC0D7273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52228" name="3 Marcador de número de diapositiva">
            <a:extLst>
              <a:ext uri="{FF2B5EF4-FFF2-40B4-BE49-F238E27FC236}">
                <a16:creationId xmlns:a16="http://schemas.microsoft.com/office/drawing/2014/main" id="{53D7806E-C791-8D38-EE1E-2FE0AB454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013" indent="-2825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300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325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6763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9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11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83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55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52671C-A2E8-4CD0-ADCE-D72DAC334C32}" type="slidenum">
              <a:rPr lang="es-ES_tradnl" altLang="es-PE" sz="1200">
                <a:solidFill>
                  <a:srgbClr val="000000"/>
                </a:solidFill>
              </a:rPr>
              <a:pPr/>
              <a:t>42</a:t>
            </a:fld>
            <a:endParaRPr lang="es-ES_tradnl" altLang="es-PE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5CF43EEF-91C1-C2F8-8B70-0F625642E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6504E51F-D8EA-C04E-E2F1-8AC0D7273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52228" name="3 Marcador de número de diapositiva">
            <a:extLst>
              <a:ext uri="{FF2B5EF4-FFF2-40B4-BE49-F238E27FC236}">
                <a16:creationId xmlns:a16="http://schemas.microsoft.com/office/drawing/2014/main" id="{53D7806E-C791-8D38-EE1E-2FE0AB454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013" indent="-2825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300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325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6763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9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11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83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55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52671C-A2E8-4CD0-ADCE-D72DAC334C32}" type="slidenum">
              <a:rPr lang="es-ES_tradnl" altLang="es-PE" sz="1200">
                <a:solidFill>
                  <a:srgbClr val="000000"/>
                </a:solidFill>
              </a:rPr>
              <a:pPr/>
              <a:t>43</a:t>
            </a:fld>
            <a:endParaRPr lang="es-ES_tradnl" altLang="es-P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4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5CF43EEF-91C1-C2F8-8B70-0F625642E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6504E51F-D8EA-C04E-E2F1-8AC0D7273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52228" name="3 Marcador de número de diapositiva">
            <a:extLst>
              <a:ext uri="{FF2B5EF4-FFF2-40B4-BE49-F238E27FC236}">
                <a16:creationId xmlns:a16="http://schemas.microsoft.com/office/drawing/2014/main" id="{53D7806E-C791-8D38-EE1E-2FE0AB454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013" indent="-2825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300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325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6763" indent="-22542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9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11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83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5563" indent="-225425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52671C-A2E8-4CD0-ADCE-D72DAC334C32}" type="slidenum">
              <a:rPr lang="es-ES_tradnl" altLang="es-PE" sz="1200">
                <a:solidFill>
                  <a:srgbClr val="000000"/>
                </a:solidFill>
              </a:rPr>
              <a:pPr/>
              <a:t>44</a:t>
            </a:fld>
            <a:endParaRPr lang="es-ES_tradnl" altLang="es-P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>
            <a:extLst>
              <a:ext uri="{FF2B5EF4-FFF2-40B4-BE49-F238E27FC236}">
                <a16:creationId xmlns:a16="http://schemas.microsoft.com/office/drawing/2014/main" id="{4F02B97C-906B-BE3F-ED19-04156A5EC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2 Marcador de notas">
            <a:extLst>
              <a:ext uri="{FF2B5EF4-FFF2-40B4-BE49-F238E27FC236}">
                <a16:creationId xmlns:a16="http://schemas.microsoft.com/office/drawing/2014/main" id="{B95DAB6C-3AD2-8D29-B12B-1DEB3656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9220" name="3 Marcador de número de diapositiva">
            <a:extLst>
              <a:ext uri="{FF2B5EF4-FFF2-40B4-BE49-F238E27FC236}">
                <a16:creationId xmlns:a16="http://schemas.microsoft.com/office/drawing/2014/main" id="{9160A686-7D59-1932-157A-8A59C292D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C5CF8F-0741-4628-845F-88B82266369F}" type="slidenum">
              <a:rPr lang="es-ES_tradnl" altLang="es-PE"/>
              <a:pPr>
                <a:spcBef>
                  <a:spcPct val="0"/>
                </a:spcBef>
              </a:pPr>
              <a:t>5</a:t>
            </a:fld>
            <a:endParaRPr lang="es-ES_tradnl" altLang="es-PE" dirty="0"/>
          </a:p>
        </p:txBody>
      </p:sp>
    </p:spTree>
    <p:extLst>
      <p:ext uri="{BB962C8B-B14F-4D97-AF65-F5344CB8AC3E}">
        <p14:creationId xmlns:p14="http://schemas.microsoft.com/office/powerpoint/2010/main" val="325857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D0493B95-8829-7564-9141-B3786A0035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E71F2714-6500-D89F-30C4-2EBA1EC3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1871EA9C-E587-EE2E-42BC-EE148971D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6B55C4-59A1-4B45-8311-5CBD202D8C18}" type="slidenum">
              <a:rPr lang="es-ES_tradnl" altLang="es-PE"/>
              <a:pPr>
                <a:spcBef>
                  <a:spcPct val="0"/>
                </a:spcBef>
              </a:pPr>
              <a:t>6</a:t>
            </a:fld>
            <a:endParaRPr lang="es-ES_tradnl" altLang="es-P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>
            <a:extLst>
              <a:ext uri="{FF2B5EF4-FFF2-40B4-BE49-F238E27FC236}">
                <a16:creationId xmlns:a16="http://schemas.microsoft.com/office/drawing/2014/main" id="{FE122F57-1603-919F-46DE-6096D5912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>
            <a:extLst>
              <a:ext uri="{FF2B5EF4-FFF2-40B4-BE49-F238E27FC236}">
                <a16:creationId xmlns:a16="http://schemas.microsoft.com/office/drawing/2014/main" id="{B8BC24F9-7270-2E8E-554F-2CCB70F7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4B86D363-3E73-50E9-569D-7A4BC10AA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AA937-A485-4B6C-B166-CD449C3B73C5}" type="slidenum">
              <a:rPr lang="es-ES_tradnl" altLang="es-PE"/>
              <a:pPr>
                <a:spcBef>
                  <a:spcPct val="0"/>
                </a:spcBef>
              </a:pPr>
              <a:t>7</a:t>
            </a:fld>
            <a:endParaRPr lang="es-ES_tradnl" altLang="es-P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AB6C5A89-4CD4-B632-CDCE-B50732DAFF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10FF4E3C-2FB8-D4AE-738F-C2CD8514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7F3E140A-DC2D-2B8D-552E-76783B628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838845-06BD-48F9-860F-7A0330562639}" type="slidenum">
              <a:rPr lang="es-ES_tradnl" altLang="es-PE" sz="1200"/>
              <a:pPr/>
              <a:t>8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02AA57F0-B65D-7B8A-A17E-FB919E917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9BA52A41-8FC1-A31E-7C28-C3667F46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9979DB41-7881-8DEB-2D06-B3A9B3D7B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4980EE-1F64-4AC0-A0DD-286A7880C980}" type="slidenum">
              <a:rPr lang="es-ES_tradnl" altLang="es-PE" sz="1200"/>
              <a:pPr/>
              <a:t>11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D8CC9E5E-0EEF-8E1B-94F1-8E91644BD9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A5EAB530-BF79-8821-F0F2-6C669BEB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46EB8186-2E6B-8B17-48F8-1BBEA344F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FE247A-BFE0-4092-A1A9-CA3564DFCBB0}" type="slidenum">
              <a:rPr lang="es-ES_tradnl" altLang="es-PE" sz="1200"/>
              <a:pPr/>
              <a:t>14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C954DEED-BA35-459A-E0BB-32F9CCFF3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725D3525-FDD2-638B-9E3A-42EE1B4C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altLang="es-PE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999DA27-279E-A00A-C4A3-33DAED27C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ADA6B4-23CF-4387-A3E5-D0915FA09638}" type="slidenum">
              <a:rPr lang="es-ES_tradnl" altLang="es-PE" sz="1200"/>
              <a:pPr/>
              <a:t>15</a:t>
            </a:fld>
            <a:endParaRPr lang="es-ES_tradnl" altLang="es-P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5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25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544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541E4-76AE-B3B4-1686-259C2385D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F2F98-DEC6-A722-F446-FD258DA03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Subgerencia de Asistencia Técnica- ONPE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63196-DD1A-53FF-A86E-7FC7A4986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AF338-88DB-4AFB-A51A-256CF856B18C}" type="slidenum">
              <a:rPr lang="es-ES" altLang="es-PE"/>
              <a:pPr/>
              <a:t>‹Nº›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val="12972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46400" y="1295401"/>
            <a:ext cx="8536517" cy="5318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2743200"/>
            <a:ext cx="10363200" cy="3581400"/>
          </a:xfrm>
        </p:spPr>
        <p:txBody>
          <a:bodyPr/>
          <a:lstStyle/>
          <a:p>
            <a:pPr lvl="0"/>
            <a:endParaRPr lang="es-PE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FB979C-CBEF-B792-2A8D-BE396E1DC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133202-9CCC-9B55-A5ED-A19EA1DDA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Subgerencia de Asistencia Técnica- ONPE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A6DF0-1C07-8C71-A69E-FB2C8696A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74C14-8881-4643-8204-81C4E8EFE2DC}" type="slidenum">
              <a:rPr lang="es-ES" altLang="es-PE"/>
              <a:pPr/>
              <a:t>‹Nº›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val="415550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9324" y="0"/>
            <a:ext cx="79926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1"/>
          <p:cNvPicPr preferRelativeResize="0"/>
          <p:nvPr/>
        </p:nvPicPr>
        <p:blipFill rotWithShape="1">
          <a:blip r:embed="rId3">
            <a:alphaModFix/>
          </a:blip>
          <a:srcRect r="90463"/>
          <a:stretch/>
        </p:blipFill>
        <p:spPr>
          <a:xfrm>
            <a:off x="543090" y="548650"/>
            <a:ext cx="1057625" cy="6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1"/>
          <p:cNvSpPr txBox="1"/>
          <p:nvPr/>
        </p:nvSpPr>
        <p:spPr>
          <a:xfrm>
            <a:off x="9498475" y="509400"/>
            <a:ext cx="219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3770"/>
                </a:solidFill>
                <a:latin typeface="Arial"/>
                <a:ea typeface="Arial"/>
                <a:cs typeface="Arial"/>
                <a:sym typeface="Arial"/>
              </a:rPr>
              <a:t>www.gob.pe/onpe</a:t>
            </a:r>
            <a:endParaRPr sz="1600" b="1" i="0" u="none" strike="noStrike" cap="none" dirty="0">
              <a:solidFill>
                <a:srgbClr val="00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38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89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6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99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75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5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63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67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  <p:pic>
        <p:nvPicPr>
          <p:cNvPr id="15" name="Google Shape;15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0053" y="2558251"/>
            <a:ext cx="838659" cy="169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9"/>
          <p:cNvPicPr preferRelativeResize="0"/>
          <p:nvPr/>
        </p:nvPicPr>
        <p:blipFill rotWithShape="1">
          <a:blip r:embed="rId16">
            <a:alphaModFix/>
          </a:blip>
          <a:srcRect r="90463"/>
          <a:stretch/>
        </p:blipFill>
        <p:spPr>
          <a:xfrm>
            <a:off x="543090" y="548650"/>
            <a:ext cx="1057625" cy="6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9498475" y="509400"/>
            <a:ext cx="219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3770"/>
                </a:solidFill>
                <a:latin typeface="Arial"/>
                <a:ea typeface="Arial"/>
                <a:cs typeface="Arial"/>
                <a:sym typeface="Arial"/>
              </a:rPr>
              <a:t>www.gob.pe/onpe</a:t>
            </a:r>
            <a:endParaRPr sz="1600" b="1" i="0" u="none" strike="noStrike" cap="none" dirty="0">
              <a:solidFill>
                <a:srgbClr val="0037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713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5;p1">
            <a:extLst>
              <a:ext uri="{FF2B5EF4-FFF2-40B4-BE49-F238E27FC236}">
                <a16:creationId xmlns:a16="http://schemas.microsoft.com/office/drawing/2014/main" id="{44F9F326-9125-68C9-54AF-136F70A70290}"/>
              </a:ext>
            </a:extLst>
          </p:cNvPr>
          <p:cNvGrpSpPr/>
          <p:nvPr/>
        </p:nvGrpSpPr>
        <p:grpSpPr>
          <a:xfrm>
            <a:off x="-105" y="-1558"/>
            <a:ext cx="12192219" cy="6861130"/>
            <a:chOff x="-979430" y="-100146"/>
            <a:chExt cx="11626031" cy="6542510"/>
          </a:xfrm>
        </p:grpSpPr>
        <p:sp>
          <p:nvSpPr>
            <p:cNvPr id="3" name="Google Shape;86;p1">
              <a:extLst>
                <a:ext uri="{FF2B5EF4-FFF2-40B4-BE49-F238E27FC236}">
                  <a16:creationId xmlns:a16="http://schemas.microsoft.com/office/drawing/2014/main" id="{86F2248F-219C-11ED-BD0F-CE7C591E57C2}"/>
                </a:ext>
              </a:extLst>
            </p:cNvPr>
            <p:cNvSpPr/>
            <p:nvPr/>
          </p:nvSpPr>
          <p:spPr>
            <a:xfrm>
              <a:off x="-979430" y="-100146"/>
              <a:ext cx="11626031" cy="6542510"/>
            </a:xfrm>
            <a:prstGeom prst="rect">
              <a:avLst/>
            </a:prstGeom>
            <a:solidFill>
              <a:srgbClr val="0038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87;p1">
              <a:extLst>
                <a:ext uri="{FF2B5EF4-FFF2-40B4-BE49-F238E27FC236}">
                  <a16:creationId xmlns:a16="http://schemas.microsoft.com/office/drawing/2014/main" id="{8485BEAF-4086-D908-82ED-1022E7D20A54}"/>
                </a:ext>
              </a:extLst>
            </p:cNvPr>
            <p:cNvSpPr/>
            <p:nvPr/>
          </p:nvSpPr>
          <p:spPr>
            <a:xfrm>
              <a:off x="646643" y="2056288"/>
              <a:ext cx="5717218" cy="34287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8;p1">
              <a:extLst>
                <a:ext uri="{FF2B5EF4-FFF2-40B4-BE49-F238E27FC236}">
                  <a16:creationId xmlns:a16="http://schemas.microsoft.com/office/drawing/2014/main" id="{7C0D0AD9-7496-C989-264B-734D624E551D}"/>
                </a:ext>
              </a:extLst>
            </p:cNvPr>
            <p:cNvSpPr/>
            <p:nvPr/>
          </p:nvSpPr>
          <p:spPr>
            <a:xfrm>
              <a:off x="-979429" y="2056289"/>
              <a:ext cx="7343290" cy="4386074"/>
            </a:xfrm>
            <a:custGeom>
              <a:avLst/>
              <a:gdLst/>
              <a:ahLst/>
              <a:cxnLst/>
              <a:rect l="l" t="t" r="r" b="b"/>
              <a:pathLst>
                <a:path w="6735026" h="4031671" extrusionOk="0">
                  <a:moveTo>
                    <a:pt x="1496292" y="0"/>
                  </a:moveTo>
                  <a:lnTo>
                    <a:pt x="1496292" y="3150521"/>
                  </a:lnTo>
                  <a:lnTo>
                    <a:pt x="6735026" y="3150521"/>
                  </a:lnTo>
                  <a:lnTo>
                    <a:pt x="5208829" y="4031671"/>
                  </a:lnTo>
                  <a:lnTo>
                    <a:pt x="0" y="4031671"/>
                  </a:lnTo>
                  <a:lnTo>
                    <a:pt x="0" y="863885"/>
                  </a:lnTo>
                  <a:lnTo>
                    <a:pt x="149629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Google Shape;89;p1">
            <a:extLst>
              <a:ext uri="{FF2B5EF4-FFF2-40B4-BE49-F238E27FC236}">
                <a16:creationId xmlns:a16="http://schemas.microsoft.com/office/drawing/2014/main" id="{A6729F77-63BC-1366-F9A6-146729A6A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5009" y="552854"/>
            <a:ext cx="2398244" cy="11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1">
            <a:extLst>
              <a:ext uri="{FF2B5EF4-FFF2-40B4-BE49-F238E27FC236}">
                <a16:creationId xmlns:a16="http://schemas.microsoft.com/office/drawing/2014/main" id="{87A06F81-C3B4-85E1-A408-DDD9A75D0B20}"/>
              </a:ext>
            </a:extLst>
          </p:cNvPr>
          <p:cNvSpPr txBox="1"/>
          <p:nvPr/>
        </p:nvSpPr>
        <p:spPr>
          <a:xfrm>
            <a:off x="9358825" y="6118863"/>
            <a:ext cx="219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www.gob.pe/onpe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9F178-1048-A5EC-9A28-F983B77E4083}"/>
              </a:ext>
            </a:extLst>
          </p:cNvPr>
          <p:cNvSpPr txBox="1"/>
          <p:nvPr/>
        </p:nvSpPr>
        <p:spPr>
          <a:xfrm>
            <a:off x="2146762" y="3059668"/>
            <a:ext cx="49356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MX" sz="800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229BF02F-7C64-1693-3E53-585EB1BAAA57}"/>
              </a:ext>
            </a:extLst>
          </p:cNvPr>
          <p:cNvSpPr txBox="1"/>
          <p:nvPr/>
        </p:nvSpPr>
        <p:spPr>
          <a:xfrm>
            <a:off x="2110449" y="2917767"/>
            <a:ext cx="518506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003770"/>
                </a:solidFill>
                <a:latin typeface="Poppins"/>
                <a:ea typeface="Poppins"/>
                <a:cs typeface="Poppins"/>
                <a:sym typeface="Poppins"/>
              </a:rPr>
              <a:t>Municipio Escolar</a:t>
            </a:r>
            <a:endParaRPr sz="2800" b="1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>
            <a:extLst>
              <a:ext uri="{FF2B5EF4-FFF2-40B4-BE49-F238E27FC236}">
                <a16:creationId xmlns:a16="http://schemas.microsoft.com/office/drawing/2014/main" id="{A9918611-0A53-4A60-E3BC-122C2E7C36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1773238"/>
            <a:ext cx="7772400" cy="6477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kumimoji="1"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rPr>
              <a:t>El Comité Electoral</a:t>
            </a:r>
          </a:p>
        </p:txBody>
      </p:sp>
      <p:pic>
        <p:nvPicPr>
          <p:cNvPr id="17412" name="Imagen 8">
            <a:extLst>
              <a:ext uri="{FF2B5EF4-FFF2-40B4-BE49-F238E27FC236}">
                <a16:creationId xmlns:a16="http://schemas.microsoft.com/office/drawing/2014/main" id="{75D8724B-770D-2565-FF87-760021B7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573339"/>
            <a:ext cx="52514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86FE46-8D23-B33E-29DF-891F465B9E80}"/>
              </a:ext>
            </a:extLst>
          </p:cNvPr>
          <p:cNvSpPr/>
          <p:nvPr/>
        </p:nvSpPr>
        <p:spPr>
          <a:xfrm>
            <a:off x="4791797" y="896053"/>
            <a:ext cx="2608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s-ES" sz="54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itchFamily="34" charset="0"/>
                <a:ea typeface="+mj-ea"/>
                <a:cs typeface="+mj-cs"/>
              </a:rPr>
              <a:t>Tema 2</a:t>
            </a:r>
            <a:endParaRPr lang="es-P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6F30994-156E-9902-21EE-6AA0BEAC18FC}"/>
              </a:ext>
            </a:extLst>
          </p:cNvPr>
          <p:cNvGrpSpPr>
            <a:grpSpLocks/>
          </p:cNvGrpSpPr>
          <p:nvPr/>
        </p:nvGrpSpPr>
        <p:grpSpPr bwMode="auto">
          <a:xfrm>
            <a:off x="1965326" y="1311277"/>
            <a:ext cx="6265863" cy="2620643"/>
            <a:chOff x="441743" y="1245169"/>
            <a:chExt cx="6266171" cy="2877977"/>
          </a:xfrm>
        </p:grpSpPr>
        <p:pic>
          <p:nvPicPr>
            <p:cNvPr id="18441" name="Imagen 1">
              <a:extLst>
                <a:ext uri="{FF2B5EF4-FFF2-40B4-BE49-F238E27FC236}">
                  <a16:creationId xmlns:a16="http://schemas.microsoft.com/office/drawing/2014/main" id="{58842897-EBDE-5C2A-9C54-8980DF90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970" y="1245169"/>
              <a:ext cx="2445944" cy="287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130B68A1-B68D-74FB-4604-48D7D1BE4494}"/>
                </a:ext>
              </a:extLst>
            </p:cNvPr>
            <p:cNvSpPr txBox="1"/>
            <p:nvPr/>
          </p:nvSpPr>
          <p:spPr bwMode="auto">
            <a:xfrm>
              <a:off x="541761" y="2336202"/>
              <a:ext cx="3311688" cy="657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dirty="0">
                  <a:latin typeface="+mj-lt"/>
                  <a:cs typeface="Arial" panose="020B0604020202020204" pitchFamily="34" charset="0"/>
                </a:rPr>
                <a:t>Son las reglas para realizar la elección</a:t>
              </a:r>
              <a:endParaRPr lang="es-PE" dirty="0">
                <a:latin typeface="+mj-lt"/>
              </a:endParaRPr>
            </a:p>
          </p:txBody>
        </p:sp>
        <p:sp>
          <p:nvSpPr>
            <p:cNvPr id="12" name="1 CuadroTexto">
              <a:extLst>
                <a:ext uri="{FF2B5EF4-FFF2-40B4-BE49-F238E27FC236}">
                  <a16:creationId xmlns:a16="http://schemas.microsoft.com/office/drawing/2014/main" id="{F317186D-27FC-42CE-537E-A19E765DF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743" y="1530839"/>
              <a:ext cx="309578" cy="56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1</a:t>
              </a:r>
            </a:p>
          </p:txBody>
        </p:sp>
        <p:sp>
          <p:nvSpPr>
            <p:cNvPr id="18444" name="CuadroTexto 18">
              <a:extLst>
                <a:ext uri="{FF2B5EF4-FFF2-40B4-BE49-F238E27FC236}">
                  <a16:creationId xmlns:a16="http://schemas.microsoft.com/office/drawing/2014/main" id="{E4C612BF-3FAB-AA9B-9E23-9FBF47558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033" y="1545889"/>
              <a:ext cx="2939357" cy="56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Elaborar el Reglamento Electoral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71374D1-0FB2-27E9-D48C-635077CD3D8A}"/>
              </a:ext>
            </a:extLst>
          </p:cNvPr>
          <p:cNvGrpSpPr>
            <a:grpSpLocks/>
          </p:cNvGrpSpPr>
          <p:nvPr/>
        </p:nvGrpSpPr>
        <p:grpSpPr bwMode="auto">
          <a:xfrm>
            <a:off x="1072048" y="4402739"/>
            <a:ext cx="9426633" cy="1590675"/>
            <a:chOff x="971550" y="4751388"/>
            <a:chExt cx="7788275" cy="1590675"/>
          </a:xfrm>
        </p:grpSpPr>
        <p:sp>
          <p:nvSpPr>
            <p:cNvPr id="18437" name="CuadroTexto 9">
              <a:extLst>
                <a:ext uri="{FF2B5EF4-FFF2-40B4-BE49-F238E27FC236}">
                  <a16:creationId xmlns:a16="http://schemas.microsoft.com/office/drawing/2014/main" id="{769D043E-544A-EB84-888D-BC11CEC09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550" y="5311775"/>
              <a:ext cx="36290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>
                <a:spcBef>
                  <a:spcPct val="0"/>
                </a:spcBef>
                <a:buNone/>
              </a:pPr>
              <a:r>
                <a:rPr lang="es-PE" altLang="es-PE" sz="13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Manuales para organizar elecciones</a:t>
              </a:r>
              <a:endParaRPr lang="es-PE" altLang="es-PE" sz="13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3E6DB61-3A5E-B5C7-BA88-9C134F8BB2A8}"/>
                </a:ext>
              </a:extLst>
            </p:cNvPr>
            <p:cNvSpPr txBox="1"/>
            <p:nvPr/>
          </p:nvSpPr>
          <p:spPr bwMode="auto">
            <a:xfrm>
              <a:off x="971550" y="5634038"/>
              <a:ext cx="371475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sz="2000" dirty="0">
                  <a:latin typeface="+mj-lt"/>
                  <a:cs typeface="Arial" panose="020B0604020202020204" pitchFamily="34" charset="0"/>
                </a:rPr>
                <a:t>En estos manuales encontrarás cómo hacerlo </a:t>
              </a:r>
              <a:endParaRPr lang="es-PE" sz="2000" dirty="0">
                <a:latin typeface="+mj-lt"/>
              </a:endParaRPr>
            </a:p>
          </p:txBody>
        </p:sp>
        <p:pic>
          <p:nvPicPr>
            <p:cNvPr id="18439" name="Imagen 4">
              <a:extLst>
                <a:ext uri="{FF2B5EF4-FFF2-40B4-BE49-F238E27FC236}">
                  <a16:creationId xmlns:a16="http://schemas.microsoft.com/office/drawing/2014/main" id="{C7D54C5B-B180-E4D9-78C3-FD6BF086E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7604">
              <a:off x="4706938" y="4773613"/>
              <a:ext cx="2051050" cy="151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Imagen 5">
              <a:extLst>
                <a:ext uri="{FF2B5EF4-FFF2-40B4-BE49-F238E27FC236}">
                  <a16:creationId xmlns:a16="http://schemas.microsoft.com/office/drawing/2014/main" id="{8AE5D293-D0D6-ACFE-874C-5DACEEAEC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8503">
              <a:off x="6707188" y="4751388"/>
              <a:ext cx="2052637" cy="152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B73B36E-19B2-7975-7CA8-0FAED05A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688975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>
            <a:extLst>
              <a:ext uri="{FF2B5EF4-FFF2-40B4-BE49-F238E27FC236}">
                <a16:creationId xmlns:a16="http://schemas.microsoft.com/office/drawing/2014/main" id="{BFA450BD-1A00-6747-E444-D6714A11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1" y="1658939"/>
            <a:ext cx="309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2</a:t>
            </a:r>
          </a:p>
        </p:txBody>
      </p:sp>
      <p:sp>
        <p:nvSpPr>
          <p:cNvPr id="20483" name="CuadroTexto 18">
            <a:extLst>
              <a:ext uri="{FF2B5EF4-FFF2-40B4-BE49-F238E27FC236}">
                <a16:creationId xmlns:a16="http://schemas.microsoft.com/office/drawing/2014/main" id="{ABC668E9-D046-B12F-44E0-252F6646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835151"/>
            <a:ext cx="4090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Elaborar el cronograma electoral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5CD2F7-C69F-B337-FD09-4AAF75B00DC5}"/>
              </a:ext>
            </a:extLst>
          </p:cNvPr>
          <p:cNvSpPr txBox="1"/>
          <p:nvPr/>
        </p:nvSpPr>
        <p:spPr bwMode="auto">
          <a:xfrm>
            <a:off x="2209800" y="2212976"/>
            <a:ext cx="71262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dirty="0">
                <a:latin typeface="+mj-lt"/>
                <a:cs typeface="Arial" panose="020B0604020202020204" pitchFamily="34" charset="0"/>
              </a:rPr>
              <a:t>Es una herramienta que detalla los momentos más importantes del proceso electoral.</a:t>
            </a:r>
            <a:endParaRPr lang="es-PE" dirty="0">
              <a:latin typeface="+mj-lt"/>
            </a:endParaRP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663A95BB-C61A-7B59-419D-28886EF3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1019175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20486" name="Imagen 1">
            <a:extLst>
              <a:ext uri="{FF2B5EF4-FFF2-40B4-BE49-F238E27FC236}">
                <a16:creationId xmlns:a16="http://schemas.microsoft.com/office/drawing/2014/main" id="{958E4DB6-C6C0-F667-D1EE-52E69A71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32" y="3373658"/>
            <a:ext cx="10247436" cy="234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>
            <a:extLst>
              <a:ext uri="{FF2B5EF4-FFF2-40B4-BE49-F238E27FC236}">
                <a16:creationId xmlns:a16="http://schemas.microsoft.com/office/drawing/2014/main" id="{C42C4C1C-FC8C-E21B-15F6-4620EE8A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6" y="1700214"/>
            <a:ext cx="309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3</a:t>
            </a:r>
          </a:p>
        </p:txBody>
      </p:sp>
      <p:sp>
        <p:nvSpPr>
          <p:cNvPr id="21507" name="CuadroTexto 22">
            <a:extLst>
              <a:ext uri="{FF2B5EF4-FFF2-40B4-BE49-F238E27FC236}">
                <a16:creationId xmlns:a16="http://schemas.microsoft.com/office/drawing/2014/main" id="{21034D13-81A6-4024-615A-444B14BA2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1722439"/>
            <a:ext cx="2747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Aprobar el padrón electoral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ADB0C9-C09D-8628-BAF6-67AAD1027193}"/>
              </a:ext>
            </a:extLst>
          </p:cNvPr>
          <p:cNvSpPr txBox="1"/>
          <p:nvPr/>
        </p:nvSpPr>
        <p:spPr bwMode="auto">
          <a:xfrm>
            <a:off x="2200275" y="2397125"/>
            <a:ext cx="33909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dirty="0">
                <a:latin typeface="+mj-lt"/>
                <a:cs typeface="Arial" panose="020B0604020202020204" pitchFamily="34" charset="0"/>
              </a:rPr>
              <a:t>Este documento es un registro que contiene el año o grado, número de mesa, los apellidos y nombres, DNI de las y los estudiantes, espacio para la firma y huella dactilar.</a:t>
            </a:r>
            <a:endParaRPr lang="es-PE" dirty="0">
              <a:latin typeface="+mj-lt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44E22580-1AAD-4181-E13C-82C4D984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120775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21510" name="Imagen 3">
            <a:extLst>
              <a:ext uri="{FF2B5EF4-FFF2-40B4-BE49-F238E27FC236}">
                <a16:creationId xmlns:a16="http://schemas.microsoft.com/office/drawing/2014/main" id="{C36DF633-AB22-53A1-0C6A-8F79049D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083">
            <a:off x="5616575" y="2662238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941C067C-B09D-2FBB-FE15-4DD0D7E6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688975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2531" name="CuadroTexto 23">
            <a:extLst>
              <a:ext uri="{FF2B5EF4-FFF2-40B4-BE49-F238E27FC236}">
                <a16:creationId xmlns:a16="http://schemas.microsoft.com/office/drawing/2014/main" id="{4CD80331-27EF-5462-4A4A-895060EF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1709739"/>
            <a:ext cx="2774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Inscribir a los candidatos</a:t>
            </a:r>
            <a:endParaRPr lang="es-PE" altLang="es-PE" sz="9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2" name="Imagen 10">
            <a:extLst>
              <a:ext uri="{FF2B5EF4-FFF2-40B4-BE49-F238E27FC236}">
                <a16:creationId xmlns:a16="http://schemas.microsoft.com/office/drawing/2014/main" id="{CF9A67DF-43EA-CB4C-07DD-187CEE531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492376"/>
            <a:ext cx="3484562" cy="288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1 CuadroTexto">
            <a:extLst>
              <a:ext uri="{FF2B5EF4-FFF2-40B4-BE49-F238E27FC236}">
                <a16:creationId xmlns:a16="http://schemas.microsoft.com/office/drawing/2014/main" id="{1E82B6AF-684C-CAA1-2853-02D1E27F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1724025"/>
            <a:ext cx="3095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91B05D2-B429-AAF6-D938-2F95AD543E52}"/>
              </a:ext>
            </a:extLst>
          </p:cNvPr>
          <p:cNvSpPr txBox="1"/>
          <p:nvPr/>
        </p:nvSpPr>
        <p:spPr bwMode="auto">
          <a:xfrm>
            <a:off x="5664201" y="2244726"/>
            <a:ext cx="460851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dirty="0">
                <a:latin typeface="+mj-lt"/>
                <a:cs typeface="Arial" panose="020B0604020202020204" pitchFamily="34" charset="0"/>
              </a:rPr>
              <a:t>Las listas deben estar conformadas por las y los estudiantes de diversos grados de la IE. Si la IE es mixta, las listas deberán estar compuestas por 50% de varones y 50% de mujeres. Además deben presentar un Plan de Trabajo.</a:t>
            </a:r>
          </a:p>
          <a:p>
            <a:pPr eaLnBrk="1" hangingPunct="1">
              <a:defRPr/>
            </a:pPr>
            <a:endParaRPr lang="es-PE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>
            <a:extLst>
              <a:ext uri="{FF2B5EF4-FFF2-40B4-BE49-F238E27FC236}">
                <a16:creationId xmlns:a16="http://schemas.microsoft.com/office/drawing/2014/main" id="{C69B5F5D-FB92-6449-FCCC-E55A1AD5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72" y="2095993"/>
            <a:ext cx="1685123" cy="634929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Actas electorales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B5A6A42F-F50F-C9B5-0282-769A7E6F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09" y="703955"/>
            <a:ext cx="30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5</a:t>
            </a:r>
          </a:p>
        </p:txBody>
      </p:sp>
      <p:sp>
        <p:nvSpPr>
          <p:cNvPr id="24584" name="CuadroTexto 22">
            <a:extLst>
              <a:ext uri="{FF2B5EF4-FFF2-40B4-BE49-F238E27FC236}">
                <a16:creationId xmlns:a16="http://schemas.microsoft.com/office/drawing/2014/main" id="{2AD90892-79B8-D715-27A7-287C2BBF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172" y="819391"/>
            <a:ext cx="31398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Elaborar los materiales electorales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4">
            <a:extLst>
              <a:ext uri="{FF2B5EF4-FFF2-40B4-BE49-F238E27FC236}">
                <a16:creationId xmlns:a16="http://schemas.microsoft.com/office/drawing/2014/main" id="{67CC29E7-BD56-DFC5-E23B-09969391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325" y="302403"/>
            <a:ext cx="4271675" cy="5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464472-9E30-1F55-0940-5CBF9251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05" y="794877"/>
            <a:ext cx="4242779" cy="57607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7">
            <a:extLst>
              <a:ext uri="{FF2B5EF4-FFF2-40B4-BE49-F238E27FC236}">
                <a16:creationId xmlns:a16="http://schemas.microsoft.com/office/drawing/2014/main" id="{8410984C-D404-A4BC-E9D1-6DDA69F6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173" y="2467422"/>
            <a:ext cx="1898736" cy="634929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Padrón Electoral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B5A6A42F-F50F-C9B5-0282-769A7E6F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744539"/>
            <a:ext cx="30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5</a:t>
            </a:r>
          </a:p>
        </p:txBody>
      </p:sp>
      <p:sp>
        <p:nvSpPr>
          <p:cNvPr id="24584" name="CuadroTexto 22">
            <a:extLst>
              <a:ext uri="{FF2B5EF4-FFF2-40B4-BE49-F238E27FC236}">
                <a16:creationId xmlns:a16="http://schemas.microsoft.com/office/drawing/2014/main" id="{2AD90892-79B8-D715-27A7-287C2BBF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908050"/>
            <a:ext cx="4176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Elaborar los materiales electorales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4">
            <a:extLst>
              <a:ext uri="{FF2B5EF4-FFF2-40B4-BE49-F238E27FC236}">
                <a16:creationId xmlns:a16="http://schemas.microsoft.com/office/drawing/2014/main" id="{67CC29E7-BD56-DFC5-E23B-09969391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82588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24590" name="Imagen 5">
            <a:extLst>
              <a:ext uri="{FF2B5EF4-FFF2-40B4-BE49-F238E27FC236}">
                <a16:creationId xmlns:a16="http://schemas.microsoft.com/office/drawing/2014/main" id="{8C7A36EB-461D-4F7A-59DD-B35B1388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98" y="1448593"/>
            <a:ext cx="6752033" cy="47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4400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9">
            <a:extLst>
              <a:ext uri="{FF2B5EF4-FFF2-40B4-BE49-F238E27FC236}">
                <a16:creationId xmlns:a16="http://schemas.microsoft.com/office/drawing/2014/main" id="{9ECC46E8-CBA5-827A-CF1D-6DDC5164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046" y="2557463"/>
            <a:ext cx="2342802" cy="634929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Cartel de candidatos</a:t>
            </a:r>
            <a:endParaRPr lang="es-ES" altLang="es-PE" sz="1800" b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B5A6A42F-F50F-C9B5-0282-769A7E6F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744539"/>
            <a:ext cx="30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5</a:t>
            </a:r>
          </a:p>
        </p:txBody>
      </p:sp>
      <p:sp>
        <p:nvSpPr>
          <p:cNvPr id="24584" name="CuadroTexto 22">
            <a:extLst>
              <a:ext uri="{FF2B5EF4-FFF2-40B4-BE49-F238E27FC236}">
                <a16:creationId xmlns:a16="http://schemas.microsoft.com/office/drawing/2014/main" id="{2AD90892-79B8-D715-27A7-287C2BBF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908050"/>
            <a:ext cx="4176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Elaborar los materiales electorales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4">
            <a:extLst>
              <a:ext uri="{FF2B5EF4-FFF2-40B4-BE49-F238E27FC236}">
                <a16:creationId xmlns:a16="http://schemas.microsoft.com/office/drawing/2014/main" id="{67CC29E7-BD56-DFC5-E23B-09969391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82588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3628DD-987B-38AC-D6E7-9B20B09B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38" y="1298576"/>
            <a:ext cx="7042116" cy="51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39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3F4C5CA-28E8-DACF-2C9A-035C5260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716" y="1643511"/>
            <a:ext cx="3070598" cy="357930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Cédulas de sufragio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B5A6A42F-F50F-C9B5-0282-769A7E6F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744539"/>
            <a:ext cx="30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5</a:t>
            </a:r>
          </a:p>
        </p:txBody>
      </p:sp>
      <p:sp>
        <p:nvSpPr>
          <p:cNvPr id="24584" name="CuadroTexto 22">
            <a:extLst>
              <a:ext uri="{FF2B5EF4-FFF2-40B4-BE49-F238E27FC236}">
                <a16:creationId xmlns:a16="http://schemas.microsoft.com/office/drawing/2014/main" id="{2AD90892-79B8-D715-27A7-287C2BBF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81" y="888032"/>
            <a:ext cx="4176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Elaborar los materiales electorales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4">
            <a:extLst>
              <a:ext uri="{FF2B5EF4-FFF2-40B4-BE49-F238E27FC236}">
                <a16:creationId xmlns:a16="http://schemas.microsoft.com/office/drawing/2014/main" id="{67CC29E7-BD56-DFC5-E23B-09969391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82588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13C08D-15BE-1C45-92A8-8F20F87F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70" y="1149351"/>
            <a:ext cx="5394675" cy="39785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DEDE0C-A02B-81FD-B7C8-9BF8B9040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560118"/>
            <a:ext cx="5163027" cy="39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870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0">
            <a:extLst>
              <a:ext uri="{FF2B5EF4-FFF2-40B4-BE49-F238E27FC236}">
                <a16:creationId xmlns:a16="http://schemas.microsoft.com/office/drawing/2014/main" id="{2BB98E61-4E71-BDF7-044E-73A323311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754" y="2233075"/>
            <a:ext cx="1567900" cy="634929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Hoja borrador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B5A6A42F-F50F-C9B5-0282-769A7E6F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744539"/>
            <a:ext cx="30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5</a:t>
            </a:r>
          </a:p>
        </p:txBody>
      </p:sp>
      <p:sp>
        <p:nvSpPr>
          <p:cNvPr id="24584" name="CuadroTexto 22">
            <a:extLst>
              <a:ext uri="{FF2B5EF4-FFF2-40B4-BE49-F238E27FC236}">
                <a16:creationId xmlns:a16="http://schemas.microsoft.com/office/drawing/2014/main" id="{2AD90892-79B8-D715-27A7-287C2BBF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908050"/>
            <a:ext cx="4176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Elaborar los materiales electorales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4">
            <a:extLst>
              <a:ext uri="{FF2B5EF4-FFF2-40B4-BE49-F238E27FC236}">
                <a16:creationId xmlns:a16="http://schemas.microsoft.com/office/drawing/2014/main" id="{67CC29E7-BD56-DFC5-E23B-09969391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82588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pic>
        <p:nvPicPr>
          <p:cNvPr id="24589" name="Imagen 4">
            <a:extLst>
              <a:ext uri="{FF2B5EF4-FFF2-40B4-BE49-F238E27FC236}">
                <a16:creationId xmlns:a16="http://schemas.microsoft.com/office/drawing/2014/main" id="{65789DE6-D7A0-EE5C-ACF1-687093187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0" y="1471353"/>
            <a:ext cx="7184741" cy="48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92429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89DECD3-F3B0-7245-7085-19027A8266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809750"/>
            <a:ext cx="7772400" cy="6477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kumimoji="1"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rPr>
              <a:t>¿Qué es el Municipio Escolar? </a:t>
            </a:r>
          </a:p>
        </p:txBody>
      </p:sp>
      <p:pic>
        <p:nvPicPr>
          <p:cNvPr id="6148" name="Imagen 1">
            <a:extLst>
              <a:ext uri="{FF2B5EF4-FFF2-40B4-BE49-F238E27FC236}">
                <a16:creationId xmlns:a16="http://schemas.microsoft.com/office/drawing/2014/main" id="{B8856948-D979-76BD-FBB9-0694333B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6" y="2565400"/>
            <a:ext cx="66262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77E64CD-7494-F6CA-53DA-8740104ABD6D}"/>
              </a:ext>
            </a:extLst>
          </p:cNvPr>
          <p:cNvSpPr/>
          <p:nvPr/>
        </p:nvSpPr>
        <p:spPr>
          <a:xfrm>
            <a:off x="4791797" y="957870"/>
            <a:ext cx="2608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s-ES" sz="54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itchFamily="34" charset="0"/>
                <a:ea typeface="+mj-ea"/>
                <a:cs typeface="+mj-cs"/>
              </a:rPr>
              <a:t>Tema 1</a:t>
            </a:r>
            <a:endParaRPr lang="es-P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CuadroTexto">
            <a:extLst>
              <a:ext uri="{FF2B5EF4-FFF2-40B4-BE49-F238E27FC236}">
                <a16:creationId xmlns:a16="http://schemas.microsoft.com/office/drawing/2014/main" id="{5CEB83EF-3E5B-1664-060B-07786141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1400175"/>
            <a:ext cx="309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6</a:t>
            </a:r>
          </a:p>
        </p:txBody>
      </p:sp>
      <p:pic>
        <p:nvPicPr>
          <p:cNvPr id="25603" name="Imagen 1">
            <a:extLst>
              <a:ext uri="{FF2B5EF4-FFF2-40B4-BE49-F238E27FC236}">
                <a16:creationId xmlns:a16="http://schemas.microsoft.com/office/drawing/2014/main" id="{70F796D1-4421-82F9-F4A2-669628DB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143126"/>
            <a:ext cx="3708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uadroTexto 23">
            <a:extLst>
              <a:ext uri="{FF2B5EF4-FFF2-40B4-BE49-F238E27FC236}">
                <a16:creationId xmlns:a16="http://schemas.microsoft.com/office/drawing/2014/main" id="{79FDFA9A-174E-FE69-74EC-E49AEC47E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9" y="1495425"/>
            <a:ext cx="4319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Sortear y capacitar a los miembros de mesa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20C632-8E7F-C5AF-77C5-8BE9ADE0D2D9}"/>
              </a:ext>
            </a:extLst>
          </p:cNvPr>
          <p:cNvSpPr txBox="1"/>
          <p:nvPr/>
        </p:nvSpPr>
        <p:spPr bwMode="auto">
          <a:xfrm>
            <a:off x="2135189" y="2349500"/>
            <a:ext cx="38957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dirty="0">
                <a:latin typeface="+mj-lt"/>
                <a:cs typeface="Arial" panose="020B0604020202020204" pitchFamily="34" charset="0"/>
              </a:rPr>
              <a:t>Está a cargo del comité electoral con apoyo del docente asesor y el equipo de trabajo docente, quiénes capacitarán sobre las funciones que realizarán los miembros de mesa. </a:t>
            </a:r>
            <a:endParaRPr lang="es-PE" dirty="0">
              <a:latin typeface="+mj-lt"/>
            </a:endParaRPr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B5A11F84-3805-E45A-D568-8A274009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768350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2">
            <a:extLst>
              <a:ext uri="{FF2B5EF4-FFF2-40B4-BE49-F238E27FC236}">
                <a16:creationId xmlns:a16="http://schemas.microsoft.com/office/drawing/2014/main" id="{C224EC31-A785-80C4-252D-0B2AF5511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565401"/>
            <a:ext cx="47371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CuadroTexto">
            <a:extLst>
              <a:ext uri="{FF2B5EF4-FFF2-40B4-BE49-F238E27FC236}">
                <a16:creationId xmlns:a16="http://schemas.microsoft.com/office/drawing/2014/main" id="{C7D7E76F-CF03-4FD8-0C24-1342B7B4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309689"/>
            <a:ext cx="309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7</a:t>
            </a:r>
          </a:p>
        </p:txBody>
      </p:sp>
      <p:sp>
        <p:nvSpPr>
          <p:cNvPr id="27652" name="CuadroTexto 23">
            <a:extLst>
              <a:ext uri="{FF2B5EF4-FFF2-40B4-BE49-F238E27FC236}">
                <a16:creationId xmlns:a16="http://schemas.microsoft.com/office/drawing/2014/main" id="{58B895C1-DE49-9633-E0F6-E1C567C1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1425576"/>
            <a:ext cx="42037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Contar con útiles electorales</a:t>
            </a:r>
          </a:p>
        </p:txBody>
      </p:sp>
      <p:sp>
        <p:nvSpPr>
          <p:cNvPr id="27653" name="Rectángulo 5">
            <a:extLst>
              <a:ext uri="{FF2B5EF4-FFF2-40B4-BE49-F238E27FC236}">
                <a16:creationId xmlns:a16="http://schemas.microsoft.com/office/drawing/2014/main" id="{D5B4D409-D1DA-3836-9992-74DE412B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5084763"/>
            <a:ext cx="8905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ánforas</a:t>
            </a:r>
            <a:endParaRPr lang="es-PE" altLang="es-PE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Rectángulo 6">
            <a:extLst>
              <a:ext uri="{FF2B5EF4-FFF2-40B4-BE49-F238E27FC236}">
                <a16:creationId xmlns:a16="http://schemas.microsoft.com/office/drawing/2014/main" id="{BCC81757-83DC-342A-4783-8FB04D4DA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9" y="5516563"/>
            <a:ext cx="8969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tampón</a:t>
            </a:r>
            <a:endParaRPr lang="es-PE" altLang="es-PE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Rectángulo 7">
            <a:extLst>
              <a:ext uri="{FF2B5EF4-FFF2-40B4-BE49-F238E27FC236}">
                <a16:creationId xmlns:a16="http://schemas.microsoft.com/office/drawing/2014/main" id="{B45AD16F-A9A4-57BA-8414-62684092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739900"/>
            <a:ext cx="19367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300" b="1" dirty="0">
                <a:solidFill>
                  <a:srgbClr val="C00000"/>
                </a:solidFill>
                <a:latin typeface="Verdana" panose="020B0604030504040204" pitchFamily="34" charset="0"/>
              </a:rPr>
              <a:t>cabina de votación</a:t>
            </a:r>
            <a:endParaRPr lang="es-PE" altLang="es-PE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D9D16F-867D-7CF0-6303-FA6677525E90}"/>
              </a:ext>
            </a:extLst>
          </p:cNvPr>
          <p:cNvCxnSpPr>
            <a:stCxn id="27653" idx="3"/>
          </p:cNvCxnSpPr>
          <p:nvPr/>
        </p:nvCxnSpPr>
        <p:spPr>
          <a:xfrm flipV="1">
            <a:off x="3617913" y="5084763"/>
            <a:ext cx="749300" cy="146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1214FCD-E08D-4A82-570C-249A36D88A86}"/>
              </a:ext>
            </a:extLst>
          </p:cNvPr>
          <p:cNvCxnSpPr/>
          <p:nvPr/>
        </p:nvCxnSpPr>
        <p:spPr>
          <a:xfrm flipV="1">
            <a:off x="6056313" y="2033589"/>
            <a:ext cx="0" cy="6111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9FA8E8C-CA02-303F-A344-FDA330628E97}"/>
              </a:ext>
            </a:extLst>
          </p:cNvPr>
          <p:cNvCxnSpPr>
            <a:endCxn id="27654" idx="1"/>
          </p:cNvCxnSpPr>
          <p:nvPr/>
        </p:nvCxnSpPr>
        <p:spPr>
          <a:xfrm>
            <a:off x="8782050" y="5584825"/>
            <a:ext cx="427038" cy="777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Rectangle 4">
            <a:extLst>
              <a:ext uri="{FF2B5EF4-FFF2-40B4-BE49-F238E27FC236}">
                <a16:creationId xmlns:a16="http://schemas.microsoft.com/office/drawing/2014/main" id="{8C835880-E969-0B80-1405-C2FC7CA3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747713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E12C045B-FD56-31DE-4D76-5252B066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830263"/>
            <a:ext cx="799941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del Comité Electoral- Día de la Elección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3736D1B-A8D2-0884-43A2-06175157D408}"/>
              </a:ext>
            </a:extLst>
          </p:cNvPr>
          <p:cNvGrpSpPr>
            <a:grpSpLocks/>
          </p:cNvGrpSpPr>
          <p:nvPr/>
        </p:nvGrpSpPr>
        <p:grpSpPr bwMode="auto">
          <a:xfrm>
            <a:off x="6665914" y="1417638"/>
            <a:ext cx="3125787" cy="2754312"/>
            <a:chOff x="5141432" y="1418015"/>
            <a:chExt cx="3126028" cy="275387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7003C02-34BD-1BBA-905C-998F5D149F2D}"/>
                </a:ext>
              </a:extLst>
            </p:cNvPr>
            <p:cNvSpPr txBox="1"/>
            <p:nvPr/>
          </p:nvSpPr>
          <p:spPr>
            <a:xfrm>
              <a:off x="5516111" y="1473568"/>
              <a:ext cx="2751349" cy="5539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  <a:latin typeface="+mj-lt"/>
                </a:rPr>
                <a:t>Supervisar a los miembros de mesa en sus tareas </a:t>
              </a:r>
            </a:p>
          </p:txBody>
        </p:sp>
        <p:sp>
          <p:nvSpPr>
            <p:cNvPr id="14" name="1 CuadroTexto">
              <a:extLst>
                <a:ext uri="{FF2B5EF4-FFF2-40B4-BE49-F238E27FC236}">
                  <a16:creationId xmlns:a16="http://schemas.microsoft.com/office/drawing/2014/main" id="{49711879-0B01-4BAA-44F7-D3B362569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1432" y="1418015"/>
              <a:ext cx="309586" cy="55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2</a:t>
              </a:r>
            </a:p>
          </p:txBody>
        </p:sp>
        <p:pic>
          <p:nvPicPr>
            <p:cNvPr id="28693" name="Imagen 3">
              <a:extLst>
                <a:ext uri="{FF2B5EF4-FFF2-40B4-BE49-F238E27FC236}">
                  <a16:creationId xmlns:a16="http://schemas.microsoft.com/office/drawing/2014/main" id="{BA08D649-A1D3-3F84-F8B3-BE58DB3B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490" y="2184401"/>
              <a:ext cx="2254372" cy="198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DAB499F-1881-F45E-13C8-9FE2B9205698}"/>
              </a:ext>
            </a:extLst>
          </p:cNvPr>
          <p:cNvGrpSpPr>
            <a:grpSpLocks/>
          </p:cNvGrpSpPr>
          <p:nvPr/>
        </p:nvGrpSpPr>
        <p:grpSpPr bwMode="auto">
          <a:xfrm>
            <a:off x="4338639" y="4405314"/>
            <a:ext cx="3976687" cy="1927225"/>
            <a:chOff x="2814638" y="4405273"/>
            <a:chExt cx="3976024" cy="1927225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4CB17FC-7ABA-76A3-BE13-C5ED9696F702}"/>
                </a:ext>
              </a:extLst>
            </p:cNvPr>
            <p:cNvSpPr txBox="1"/>
            <p:nvPr/>
          </p:nvSpPr>
          <p:spPr bwMode="auto">
            <a:xfrm>
              <a:off x="3251127" y="4449723"/>
              <a:ext cx="3023684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  <a:latin typeface="+mj-lt"/>
                </a:rPr>
                <a:t>Publicar los resultados finales de la mesas que se instalaron </a:t>
              </a:r>
            </a:p>
          </p:txBody>
        </p:sp>
        <p:sp>
          <p:nvSpPr>
            <p:cNvPr id="15" name="1 CuadroTexto">
              <a:extLst>
                <a:ext uri="{FF2B5EF4-FFF2-40B4-BE49-F238E27FC236}">
                  <a16:creationId xmlns:a16="http://schemas.microsoft.com/office/drawing/2014/main" id="{48B108C5-C170-31E4-154C-6CF97F370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617" y="4405273"/>
              <a:ext cx="30951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3</a:t>
              </a:r>
            </a:p>
          </p:txBody>
        </p:sp>
        <p:pic>
          <p:nvPicPr>
            <p:cNvPr id="28688" name="Imagen 15">
              <a:extLst>
                <a:ext uri="{FF2B5EF4-FFF2-40B4-BE49-F238E27FC236}">
                  <a16:creationId xmlns:a16="http://schemas.microsoft.com/office/drawing/2014/main" id="{497F7165-3952-B21D-2985-22CC35DD5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638" y="5046663"/>
              <a:ext cx="2913062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Imagen 3">
              <a:extLst>
                <a:ext uri="{FF2B5EF4-FFF2-40B4-BE49-F238E27FC236}">
                  <a16:creationId xmlns:a16="http://schemas.microsoft.com/office/drawing/2014/main" id="{40E3E43C-3DD3-1229-7CF4-FDACC433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5290">
              <a:off x="5764731" y="5058054"/>
              <a:ext cx="835025" cy="116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Imagen 17">
              <a:extLst>
                <a:ext uri="{FF2B5EF4-FFF2-40B4-BE49-F238E27FC236}">
                  <a16:creationId xmlns:a16="http://schemas.microsoft.com/office/drawing/2014/main" id="{BE45F317-570D-47FA-0464-3B16CB06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7562">
              <a:off x="5957224" y="5172035"/>
              <a:ext cx="833438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4C17A10-E109-DAE5-89E3-9DE14B7FF186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1446213"/>
            <a:ext cx="3505200" cy="2851150"/>
            <a:chOff x="447675" y="1446213"/>
            <a:chExt cx="3505200" cy="2851150"/>
          </a:xfrm>
        </p:grpSpPr>
        <p:grpSp>
          <p:nvGrpSpPr>
            <p:cNvPr id="28678" name="Grupo 4">
              <a:extLst>
                <a:ext uri="{FF2B5EF4-FFF2-40B4-BE49-F238E27FC236}">
                  <a16:creationId xmlns:a16="http://schemas.microsoft.com/office/drawing/2014/main" id="{D96C4955-5C14-A4B1-32F7-62B1B41BB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675" y="1446213"/>
              <a:ext cx="3505200" cy="2851150"/>
              <a:chOff x="447675" y="1446213"/>
              <a:chExt cx="3505200" cy="2851150"/>
            </a:xfrm>
          </p:grpSpPr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186F29A-8755-AA4F-AFE0-4837D16F939F}"/>
                  </a:ext>
                </a:extLst>
              </p:cNvPr>
              <p:cNvSpPr txBox="1"/>
              <p:nvPr/>
            </p:nvSpPr>
            <p:spPr>
              <a:xfrm>
                <a:off x="720725" y="1450975"/>
                <a:ext cx="3132138" cy="5540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PE" sz="1500" b="1" dirty="0">
                    <a:solidFill>
                      <a:srgbClr val="C00000"/>
                    </a:solidFill>
                    <a:latin typeface="+mj-lt"/>
                  </a:rPr>
                  <a:t>Entregar los materiales a los miembros de mesa</a:t>
                </a:r>
              </a:p>
            </p:txBody>
          </p:sp>
          <p:sp>
            <p:nvSpPr>
              <p:cNvPr id="13" name="1 CuadroTexto">
                <a:extLst>
                  <a:ext uri="{FF2B5EF4-FFF2-40B4-BE49-F238E27FC236}">
                    <a16:creationId xmlns:a16="http://schemas.microsoft.com/office/drawing/2014/main" id="{D1A82B30-2FEF-1E5A-5F18-39D72344E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675" y="1446213"/>
                <a:ext cx="309563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1</a:t>
                </a:r>
              </a:p>
            </p:txBody>
          </p:sp>
          <p:pic>
            <p:nvPicPr>
              <p:cNvPr id="28685" name="Imagen 7">
                <a:extLst>
                  <a:ext uri="{FF2B5EF4-FFF2-40B4-BE49-F238E27FC236}">
                    <a16:creationId xmlns:a16="http://schemas.microsoft.com/office/drawing/2014/main" id="{4AB959D1-11FB-9E53-9B17-3D2E542B2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925" y="2227263"/>
                <a:ext cx="2901950" cy="207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79" name="Grupo 7">
              <a:extLst>
                <a:ext uri="{FF2B5EF4-FFF2-40B4-BE49-F238E27FC236}">
                  <a16:creationId xmlns:a16="http://schemas.microsoft.com/office/drawing/2014/main" id="{6967FE3F-B273-9BB5-7E40-1401A8509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10" y="2712399"/>
              <a:ext cx="1361036" cy="1443558"/>
              <a:chOff x="519410" y="2712399"/>
              <a:chExt cx="1361036" cy="1443558"/>
            </a:xfrm>
          </p:grpSpPr>
          <p:pic>
            <p:nvPicPr>
              <p:cNvPr id="28680" name="Imagen 17">
                <a:extLst>
                  <a:ext uri="{FF2B5EF4-FFF2-40B4-BE49-F238E27FC236}">
                    <a16:creationId xmlns:a16="http://schemas.microsoft.com/office/drawing/2014/main" id="{01F7F7E4-0C92-2C0E-72D6-D775962E6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34428">
                <a:off x="570473" y="2712399"/>
                <a:ext cx="833438" cy="1160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Imagen 18">
                <a:extLst>
                  <a:ext uri="{FF2B5EF4-FFF2-40B4-BE49-F238E27FC236}">
                    <a16:creationId xmlns:a16="http://schemas.microsoft.com/office/drawing/2014/main" id="{AB67B44E-6D23-FCE5-DBBE-6C06D3CA1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62727">
                <a:off x="519410" y="3433880"/>
                <a:ext cx="1062068" cy="674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2" name="Imagen 19">
                <a:extLst>
                  <a:ext uri="{FF2B5EF4-FFF2-40B4-BE49-F238E27FC236}">
                    <a16:creationId xmlns:a16="http://schemas.microsoft.com/office/drawing/2014/main" id="{3A517FE2-671C-1459-5F32-3FB5CB6E3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62727">
                <a:off x="818378" y="3481614"/>
                <a:ext cx="1062068" cy="674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>
            <a:extLst>
              <a:ext uri="{FF2B5EF4-FFF2-40B4-BE49-F238E27FC236}">
                <a16:creationId xmlns:a16="http://schemas.microsoft.com/office/drawing/2014/main" id="{C0D6FD9E-7586-0484-40FC-CC8CCB73260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838325"/>
            <a:ext cx="7772400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kumimoji="1" lang="es-E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rPr>
              <a:t>Tareas de los Miembros de Mesa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A55C51-AE14-C14F-2496-F1196167AB30}"/>
              </a:ext>
            </a:extLst>
          </p:cNvPr>
          <p:cNvSpPr/>
          <p:nvPr/>
        </p:nvSpPr>
        <p:spPr>
          <a:xfrm>
            <a:off x="4791797" y="896053"/>
            <a:ext cx="2608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s-ES" sz="54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itchFamily="34" charset="0"/>
                <a:ea typeface="+mj-ea"/>
                <a:cs typeface="+mj-cs"/>
              </a:rPr>
              <a:t>Tema 3</a:t>
            </a:r>
            <a:endParaRPr lang="es-P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725" name="Imagen 8">
            <a:extLst>
              <a:ext uri="{FF2B5EF4-FFF2-40B4-BE49-F238E27FC236}">
                <a16:creationId xmlns:a16="http://schemas.microsoft.com/office/drawing/2014/main" id="{F7EC2903-895F-4A41-F837-990DB70D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797175"/>
            <a:ext cx="50482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59C2910E-6DBB-59C7-14C2-757C647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733425"/>
            <a:ext cx="5467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13B7B4-AA02-A3CA-2344-2B99DEBB1ADF}"/>
              </a:ext>
            </a:extLst>
          </p:cNvPr>
          <p:cNvSpPr txBox="1"/>
          <p:nvPr/>
        </p:nvSpPr>
        <p:spPr>
          <a:xfrm>
            <a:off x="1911351" y="1189038"/>
            <a:ext cx="4760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200" b="1" dirty="0">
                <a:solidFill>
                  <a:srgbClr val="FF0000"/>
                </a:solidFill>
                <a:latin typeface="+mj-lt"/>
              </a:rPr>
              <a:t>Durante la instalación de la mesa</a:t>
            </a:r>
            <a:endParaRPr lang="es-PE" sz="2200" b="1" dirty="0">
              <a:latin typeface="+mj-lt"/>
            </a:endParaRPr>
          </a:p>
          <a:p>
            <a:pPr eaLnBrk="1" hangingPunct="1">
              <a:defRPr/>
            </a:pPr>
            <a:endParaRPr lang="es-P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338F8EA-73FE-0A03-831F-A4FCBF097254}"/>
              </a:ext>
            </a:extLst>
          </p:cNvPr>
          <p:cNvGrpSpPr>
            <a:grpSpLocks/>
          </p:cNvGrpSpPr>
          <p:nvPr/>
        </p:nvGrpSpPr>
        <p:grpSpPr bwMode="auto">
          <a:xfrm>
            <a:off x="3529156" y="1754564"/>
            <a:ext cx="6584661" cy="4031094"/>
            <a:chOff x="536985" y="1746123"/>
            <a:chExt cx="2668178" cy="2341690"/>
          </a:xfrm>
        </p:grpSpPr>
        <p:sp>
          <p:nvSpPr>
            <p:cNvPr id="15" name="1 CuadroTexto">
              <a:extLst>
                <a:ext uri="{FF2B5EF4-FFF2-40B4-BE49-F238E27FC236}">
                  <a16:creationId xmlns:a16="http://schemas.microsoft.com/office/drawing/2014/main" id="{0E8E8182-5927-681D-5CEC-FB35A13AA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985" y="1746123"/>
              <a:ext cx="309515" cy="55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1</a:t>
              </a:r>
            </a:p>
          </p:txBody>
        </p:sp>
        <p:pic>
          <p:nvPicPr>
            <p:cNvPr id="31763" name="Imagen 2">
              <a:extLst>
                <a:ext uri="{FF2B5EF4-FFF2-40B4-BE49-F238E27FC236}">
                  <a16:creationId xmlns:a16="http://schemas.microsoft.com/office/drawing/2014/main" id="{06AD1749-2FD3-53D1-D333-7DEA4C8D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1754188"/>
              <a:ext cx="18192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CuadroTexto 13">
              <a:extLst>
                <a:ext uri="{FF2B5EF4-FFF2-40B4-BE49-F238E27FC236}">
                  <a16:creationId xmlns:a16="http://schemas.microsoft.com/office/drawing/2014/main" id="{0580B175-6C3F-62B5-9792-DADCF2759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766" y="1789621"/>
              <a:ext cx="1015578" cy="18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Acondicionar el aula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59C2910E-6DBB-59C7-14C2-757C647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733425"/>
            <a:ext cx="5467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13B7B4-AA02-A3CA-2344-2B99DEBB1ADF}"/>
              </a:ext>
            </a:extLst>
          </p:cNvPr>
          <p:cNvSpPr txBox="1"/>
          <p:nvPr/>
        </p:nvSpPr>
        <p:spPr>
          <a:xfrm>
            <a:off x="1911351" y="1189038"/>
            <a:ext cx="4760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200" b="1" dirty="0">
                <a:solidFill>
                  <a:srgbClr val="FF0000"/>
                </a:solidFill>
                <a:latin typeface="+mj-lt"/>
              </a:rPr>
              <a:t>Durante la instalación de la mesa</a:t>
            </a:r>
            <a:endParaRPr lang="es-PE" sz="2200" b="1" dirty="0">
              <a:latin typeface="+mj-lt"/>
            </a:endParaRPr>
          </a:p>
          <a:p>
            <a:pPr eaLnBrk="1" hangingPunct="1">
              <a:defRPr/>
            </a:pPr>
            <a:endParaRPr lang="es-PE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7B4445F-7407-22BC-D07A-396FB1DC4C41}"/>
              </a:ext>
            </a:extLst>
          </p:cNvPr>
          <p:cNvGrpSpPr>
            <a:grpSpLocks/>
          </p:cNvGrpSpPr>
          <p:nvPr/>
        </p:nvGrpSpPr>
        <p:grpSpPr bwMode="auto">
          <a:xfrm>
            <a:off x="3123056" y="1896924"/>
            <a:ext cx="5922376" cy="3705231"/>
            <a:chOff x="5728763" y="1491662"/>
            <a:chExt cx="2547913" cy="1975450"/>
          </a:xfrm>
        </p:grpSpPr>
        <p:sp>
          <p:nvSpPr>
            <p:cNvPr id="16" name="1 CuadroTexto">
              <a:extLst>
                <a:ext uri="{FF2B5EF4-FFF2-40B4-BE49-F238E27FC236}">
                  <a16:creationId xmlns:a16="http://schemas.microsoft.com/office/drawing/2014/main" id="{2F17F1CD-E7AF-21DF-7258-A51E02345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763" y="1491662"/>
              <a:ext cx="309519" cy="55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2</a:t>
              </a:r>
            </a:p>
          </p:txBody>
        </p:sp>
        <p:pic>
          <p:nvPicPr>
            <p:cNvPr id="31760" name="Imagen 8">
              <a:extLst>
                <a:ext uri="{FF2B5EF4-FFF2-40B4-BE49-F238E27FC236}">
                  <a16:creationId xmlns:a16="http://schemas.microsoft.com/office/drawing/2014/main" id="{0A41F433-DCF6-0D41-0E72-C3E2866D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079">
              <a:off x="6234717" y="2105436"/>
              <a:ext cx="2041959" cy="136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CuadroTexto 18">
              <a:extLst>
                <a:ext uri="{FF2B5EF4-FFF2-40B4-BE49-F238E27FC236}">
                  <a16:creationId xmlns:a16="http://schemas.microsoft.com/office/drawing/2014/main" id="{FFD69DBC-F6FA-4352-E2B3-862DA6724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25" y="1548860"/>
              <a:ext cx="1602729" cy="17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Firmar las cédulas de sufragio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6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59C2910E-6DBB-59C7-14C2-757C647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733425"/>
            <a:ext cx="5467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13B7B4-AA02-A3CA-2344-2B99DEBB1ADF}"/>
              </a:ext>
            </a:extLst>
          </p:cNvPr>
          <p:cNvSpPr txBox="1"/>
          <p:nvPr/>
        </p:nvSpPr>
        <p:spPr>
          <a:xfrm>
            <a:off x="1911351" y="1189038"/>
            <a:ext cx="4760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200" b="1" dirty="0">
                <a:solidFill>
                  <a:srgbClr val="FF0000"/>
                </a:solidFill>
                <a:latin typeface="+mj-lt"/>
              </a:rPr>
              <a:t>Durante la instalación de la mesa</a:t>
            </a:r>
            <a:endParaRPr lang="es-PE" sz="2200" b="1" dirty="0">
              <a:latin typeface="+mj-lt"/>
            </a:endParaRPr>
          </a:p>
          <a:p>
            <a:pPr eaLnBrk="1" hangingPunct="1">
              <a:defRPr/>
            </a:pPr>
            <a:endParaRPr lang="es-PE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B31E775-2B8E-23FD-E45E-99E7E5A72CEF}"/>
              </a:ext>
            </a:extLst>
          </p:cNvPr>
          <p:cNvGrpSpPr>
            <a:grpSpLocks/>
          </p:cNvGrpSpPr>
          <p:nvPr/>
        </p:nvGrpSpPr>
        <p:grpSpPr bwMode="auto">
          <a:xfrm>
            <a:off x="2230234" y="1797610"/>
            <a:ext cx="7711789" cy="4262368"/>
            <a:chOff x="1188781" y="4650042"/>
            <a:chExt cx="3959272" cy="1903596"/>
          </a:xfrm>
        </p:grpSpPr>
        <p:sp>
          <p:nvSpPr>
            <p:cNvPr id="17" name="1 CuadroTexto">
              <a:extLst>
                <a:ext uri="{FF2B5EF4-FFF2-40B4-BE49-F238E27FC236}">
                  <a16:creationId xmlns:a16="http://schemas.microsoft.com/office/drawing/2014/main" id="{A93E244B-166B-449C-8D36-5A21F94C5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781" y="4650042"/>
              <a:ext cx="309666" cy="55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3</a:t>
              </a:r>
            </a:p>
          </p:txBody>
        </p:sp>
        <p:sp>
          <p:nvSpPr>
            <p:cNvPr id="31754" name="CuadroTexto 19">
              <a:extLst>
                <a:ext uri="{FF2B5EF4-FFF2-40B4-BE49-F238E27FC236}">
                  <a16:creationId xmlns:a16="http://schemas.microsoft.com/office/drawing/2014/main" id="{FD0A9484-2467-96AF-4431-C294C3561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822" y="5312709"/>
              <a:ext cx="1407231" cy="35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Pegar los carteles de candidatos en la cabina de votación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1755" name="Imagen 8">
              <a:extLst>
                <a:ext uri="{FF2B5EF4-FFF2-40B4-BE49-F238E27FC236}">
                  <a16:creationId xmlns:a16="http://schemas.microsoft.com/office/drawing/2014/main" id="{3AB23E13-4B87-D6FD-0DD9-FC38B793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742" y="4767677"/>
              <a:ext cx="2127773" cy="178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30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59C2910E-6DBB-59C7-14C2-757C6473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112" y="303867"/>
            <a:ext cx="5467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13B7B4-AA02-A3CA-2344-2B99DEBB1ADF}"/>
              </a:ext>
            </a:extLst>
          </p:cNvPr>
          <p:cNvSpPr txBox="1"/>
          <p:nvPr/>
        </p:nvSpPr>
        <p:spPr>
          <a:xfrm>
            <a:off x="1246333" y="1529860"/>
            <a:ext cx="19457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es-PE" altLang="es-PE" b="1" dirty="0">
                <a:solidFill>
                  <a:srgbClr val="C00000"/>
                </a:solidFill>
                <a:latin typeface="Verdana" panose="020B0604030504040204" pitchFamily="34" charset="0"/>
              </a:rPr>
              <a:t>Llenar el acta electoral en la parte de Instalación</a:t>
            </a:r>
            <a:endParaRPr lang="es-PE" altLang="es-PE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s-PE" dirty="0"/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80B6495F-01D8-24CE-9B82-9C84ED2E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65" y="1666052"/>
            <a:ext cx="3095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PE" altLang="es-PE" sz="3000" b="1" dirty="0">
                <a:solidFill>
                  <a:srgbClr val="EE8512"/>
                </a:solidFill>
                <a:latin typeface="+mn-lt"/>
              </a:rPr>
              <a:t>4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10001F-7A98-DB85-2FF3-77EA74F2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0725">
            <a:off x="5024899" y="886824"/>
            <a:ext cx="3983864" cy="54091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2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25">
            <a:extLst>
              <a:ext uri="{FF2B5EF4-FFF2-40B4-BE49-F238E27FC236}">
                <a16:creationId xmlns:a16="http://schemas.microsoft.com/office/drawing/2014/main" id="{B15BD137-4F13-944E-C4E9-56929BE3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329">
            <a:off x="7685089" y="4140201"/>
            <a:ext cx="14620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>
            <a:extLst>
              <a:ext uri="{FF2B5EF4-FFF2-40B4-BE49-F238E27FC236}">
                <a16:creationId xmlns:a16="http://schemas.microsoft.com/office/drawing/2014/main" id="{92406D9F-4021-FE86-F203-2B6A7568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92150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AF9D8B-E35F-CDBA-0DBA-2DEB5AF4C030}"/>
              </a:ext>
            </a:extLst>
          </p:cNvPr>
          <p:cNvSpPr txBox="1"/>
          <p:nvPr/>
        </p:nvSpPr>
        <p:spPr>
          <a:xfrm>
            <a:off x="1917701" y="1123950"/>
            <a:ext cx="68421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200" b="1" dirty="0">
                <a:solidFill>
                  <a:srgbClr val="FF0000"/>
                </a:solidFill>
                <a:latin typeface="+mj-lt"/>
              </a:rPr>
              <a:t>Durante el sufragio o votación</a:t>
            </a:r>
            <a:endParaRPr lang="es-PE" b="1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B439CFA-3421-3DCA-BC72-93CC88E1CC29}"/>
              </a:ext>
            </a:extLst>
          </p:cNvPr>
          <p:cNvGrpSpPr>
            <a:grpSpLocks/>
          </p:cNvGrpSpPr>
          <p:nvPr/>
        </p:nvGrpSpPr>
        <p:grpSpPr bwMode="auto">
          <a:xfrm>
            <a:off x="1768476" y="1709738"/>
            <a:ext cx="3667125" cy="2089150"/>
            <a:chOff x="244475" y="1709738"/>
            <a:chExt cx="3667125" cy="2088981"/>
          </a:xfrm>
        </p:grpSpPr>
        <p:pic>
          <p:nvPicPr>
            <p:cNvPr id="33813" name="Imagen 4">
              <a:extLst>
                <a:ext uri="{FF2B5EF4-FFF2-40B4-BE49-F238E27FC236}">
                  <a16:creationId xmlns:a16="http://schemas.microsoft.com/office/drawing/2014/main" id="{95352F76-1137-64A7-495A-BDA97D2B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1021">
              <a:off x="1161723" y="2142981"/>
              <a:ext cx="2499326" cy="165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4" name="Grupo 2">
              <a:extLst>
                <a:ext uri="{FF2B5EF4-FFF2-40B4-BE49-F238E27FC236}">
                  <a16:creationId xmlns:a16="http://schemas.microsoft.com/office/drawing/2014/main" id="{DFDBDC3F-AB90-9B6F-E911-62553F560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475" y="1709738"/>
              <a:ext cx="3667125" cy="1837825"/>
              <a:chOff x="393315" y="1850032"/>
              <a:chExt cx="3667510" cy="1837731"/>
            </a:xfrm>
          </p:grpSpPr>
          <p:sp>
            <p:nvSpPr>
              <p:cNvPr id="16" name="1 CuadroTexto">
                <a:extLst>
                  <a:ext uri="{FF2B5EF4-FFF2-40B4-BE49-F238E27FC236}">
                    <a16:creationId xmlns:a16="http://schemas.microsoft.com/office/drawing/2014/main" id="{AB5A7932-3CDC-996C-151F-86346C943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5" y="1850032"/>
                <a:ext cx="309596" cy="55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1</a:t>
                </a:r>
              </a:p>
            </p:txBody>
          </p:sp>
          <p:pic>
            <p:nvPicPr>
              <p:cNvPr id="33816" name="Imagen 23">
                <a:extLst>
                  <a:ext uri="{FF2B5EF4-FFF2-40B4-BE49-F238E27FC236}">
                    <a16:creationId xmlns:a16="http://schemas.microsoft.com/office/drawing/2014/main" id="{24E4C0BC-C9AA-D882-79B6-C0B8D5612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8124">
                <a:off x="2259013" y="2536825"/>
                <a:ext cx="1801812" cy="115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7" name="CuadroTexto 14">
                <a:extLst>
                  <a:ext uri="{FF2B5EF4-FFF2-40B4-BE49-F238E27FC236}">
                    <a16:creationId xmlns:a16="http://schemas.microsoft.com/office/drawing/2014/main" id="{1688A3E7-1FCE-F78E-1C68-D8E2BD5F1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65" y="1909114"/>
                <a:ext cx="1842628" cy="554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lvl="1" algn="ctr">
                  <a:spcBef>
                    <a:spcPct val="0"/>
                  </a:spcBef>
                  <a:buNone/>
                </a:pPr>
                <a:r>
                  <a:rPr lang="es-PE" altLang="es-PE" sz="15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Solicitar el DNI al elector</a:t>
                </a:r>
                <a:endParaRPr lang="es-PE" altLang="es-PE" sz="15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87A9FA4-281E-AAD1-BA2E-AE0389DD1158}"/>
              </a:ext>
            </a:extLst>
          </p:cNvPr>
          <p:cNvGrpSpPr>
            <a:grpSpLocks/>
          </p:cNvGrpSpPr>
          <p:nvPr/>
        </p:nvGrpSpPr>
        <p:grpSpPr bwMode="auto">
          <a:xfrm>
            <a:off x="6205539" y="1614488"/>
            <a:ext cx="3565525" cy="2316162"/>
            <a:chOff x="4403412" y="1601611"/>
            <a:chExt cx="3565439" cy="2316367"/>
          </a:xfrm>
        </p:grpSpPr>
        <p:sp>
          <p:nvSpPr>
            <p:cNvPr id="17" name="1 CuadroTexto">
              <a:extLst>
                <a:ext uri="{FF2B5EF4-FFF2-40B4-BE49-F238E27FC236}">
                  <a16:creationId xmlns:a16="http://schemas.microsoft.com/office/drawing/2014/main" id="{6A0EA166-1C24-DEC7-896A-0FD7FD20F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412" y="1601611"/>
              <a:ext cx="309555" cy="55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2</a:t>
              </a:r>
            </a:p>
          </p:txBody>
        </p:sp>
        <p:pic>
          <p:nvPicPr>
            <p:cNvPr id="33811" name="Imagen 2">
              <a:extLst>
                <a:ext uri="{FF2B5EF4-FFF2-40B4-BE49-F238E27FC236}">
                  <a16:creationId xmlns:a16="http://schemas.microsoft.com/office/drawing/2014/main" id="{0E44E42B-B99C-7CC8-29E9-CA7E0C45A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926" y="1670078"/>
              <a:ext cx="1812925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CuadroTexto 19">
              <a:extLst>
                <a:ext uri="{FF2B5EF4-FFF2-40B4-BE49-F238E27FC236}">
                  <a16:creationId xmlns:a16="http://schemas.microsoft.com/office/drawing/2014/main" id="{1C2CBC2F-81B3-9663-08DB-8BDB587AB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389" y="1670078"/>
              <a:ext cx="229464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Indicar al elector que se acerque a la cabina de votación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9D12D67-4B9C-D005-6C95-E78E922764D6}"/>
              </a:ext>
            </a:extLst>
          </p:cNvPr>
          <p:cNvGrpSpPr>
            <a:grpSpLocks/>
          </p:cNvGrpSpPr>
          <p:nvPr/>
        </p:nvGrpSpPr>
        <p:grpSpPr bwMode="auto">
          <a:xfrm>
            <a:off x="7121526" y="4260851"/>
            <a:ext cx="3325813" cy="2068513"/>
            <a:chOff x="5597525" y="4261066"/>
            <a:chExt cx="3325602" cy="2067618"/>
          </a:xfrm>
        </p:grpSpPr>
        <p:sp>
          <p:nvSpPr>
            <p:cNvPr id="19" name="1 CuadroTexto">
              <a:extLst>
                <a:ext uri="{FF2B5EF4-FFF2-40B4-BE49-F238E27FC236}">
                  <a16:creationId xmlns:a16="http://schemas.microsoft.com/office/drawing/2014/main" id="{FBF55909-C417-7E0D-FA9A-5B522452A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7525" y="4261066"/>
              <a:ext cx="309543" cy="5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E89B6332-D125-4F04-AF10-61C5C5E2CDCF}"/>
                </a:ext>
              </a:extLst>
            </p:cNvPr>
            <p:cNvCxnSpPr>
              <a:endCxn id="33809" idx="0"/>
            </p:cNvCxnSpPr>
            <p:nvPr/>
          </p:nvCxnSpPr>
          <p:spPr>
            <a:xfrm>
              <a:off x="7524628" y="4814864"/>
              <a:ext cx="322243" cy="728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9" name="CuadroTexto 21">
              <a:extLst>
                <a:ext uri="{FF2B5EF4-FFF2-40B4-BE49-F238E27FC236}">
                  <a16:creationId xmlns:a16="http://schemas.microsoft.com/office/drawing/2014/main" id="{77CE4B54-9A46-9E5E-1C8A-A974F6094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112" y="5543978"/>
              <a:ext cx="2154015" cy="7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Llenar el acta electoral en la parte del sufragio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FD2322D-6F12-1674-D894-D386FDD134AB}"/>
              </a:ext>
            </a:extLst>
          </p:cNvPr>
          <p:cNvGrpSpPr>
            <a:grpSpLocks/>
          </p:cNvGrpSpPr>
          <p:nvPr/>
        </p:nvGrpSpPr>
        <p:grpSpPr bwMode="auto">
          <a:xfrm>
            <a:off x="2000251" y="4214814"/>
            <a:ext cx="4697413" cy="2327275"/>
            <a:chOff x="476250" y="4214813"/>
            <a:chExt cx="4698084" cy="2327275"/>
          </a:xfrm>
        </p:grpSpPr>
        <p:grpSp>
          <p:nvGrpSpPr>
            <p:cNvPr id="33801" name="Grupo 4">
              <a:extLst>
                <a:ext uri="{FF2B5EF4-FFF2-40B4-BE49-F238E27FC236}">
                  <a16:creationId xmlns:a16="http://schemas.microsoft.com/office/drawing/2014/main" id="{6D1FF80A-49FE-B60B-5707-DB378E271B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" y="4214813"/>
              <a:ext cx="4657725" cy="2327275"/>
              <a:chOff x="475827" y="4214416"/>
              <a:chExt cx="4658236" cy="2326995"/>
            </a:xfrm>
          </p:grpSpPr>
          <p:sp>
            <p:nvSpPr>
              <p:cNvPr id="18" name="1 CuadroTexto">
                <a:extLst>
                  <a:ext uri="{FF2B5EF4-FFF2-40B4-BE49-F238E27FC236}">
                    <a16:creationId xmlns:a16="http://schemas.microsoft.com/office/drawing/2014/main" id="{37AFE89D-9921-0E86-DD15-F7535585C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827" y="4214416"/>
                <a:ext cx="309641" cy="553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3</a:t>
                </a:r>
              </a:p>
            </p:txBody>
          </p:sp>
          <p:pic>
            <p:nvPicPr>
              <p:cNvPr id="33805" name="Imagen 3">
                <a:extLst>
                  <a:ext uri="{FF2B5EF4-FFF2-40B4-BE49-F238E27FC236}">
                    <a16:creationId xmlns:a16="http://schemas.microsoft.com/office/drawing/2014/main" id="{8DB90DBC-7338-26CF-6B9D-C05357D4A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617" y="4817386"/>
                <a:ext cx="2443162" cy="172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6" name="CuadroTexto 20">
                <a:extLst>
                  <a:ext uri="{FF2B5EF4-FFF2-40B4-BE49-F238E27FC236}">
                    <a16:creationId xmlns:a16="http://schemas.microsoft.com/office/drawing/2014/main" id="{B514FABB-AAA2-9EE1-ED9C-B5D0CCC88E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9368" y="4225622"/>
                <a:ext cx="3884695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lvl="1" algn="ctr">
                  <a:spcBef>
                    <a:spcPct val="0"/>
                  </a:spcBef>
                  <a:buNone/>
                </a:pPr>
                <a:r>
                  <a:rPr lang="es-PE" altLang="es-PE" sz="15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Indicar al elector que deposite la cédula en el ánfora, firme y ponga su huella dactilar en el padrón</a:t>
                </a:r>
                <a:endParaRPr lang="es-PE" altLang="es-PE" sz="15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33802" name="Imagen 9">
              <a:extLst>
                <a:ext uri="{FF2B5EF4-FFF2-40B4-BE49-F238E27FC236}">
                  <a16:creationId xmlns:a16="http://schemas.microsoft.com/office/drawing/2014/main" id="{E7FB93E8-AC02-59DC-08C7-2CEA5DBFF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230" y="5010945"/>
              <a:ext cx="1065699" cy="91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Imagen 8">
              <a:extLst>
                <a:ext uri="{FF2B5EF4-FFF2-40B4-BE49-F238E27FC236}">
                  <a16:creationId xmlns:a16="http://schemas.microsoft.com/office/drawing/2014/main" id="{52EDFD57-7BAD-4F0E-9BDF-7D7E63913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45" y="5699749"/>
              <a:ext cx="1368889" cy="75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E73BE7B4-F982-A3DC-500D-2FBA8CC3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9" y="382116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6CB22-7809-3DFB-5142-7627F15B81C2}"/>
              </a:ext>
            </a:extLst>
          </p:cNvPr>
          <p:cNvSpPr txBox="1"/>
          <p:nvPr/>
        </p:nvSpPr>
        <p:spPr>
          <a:xfrm>
            <a:off x="1930401" y="810648"/>
            <a:ext cx="3373119" cy="430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PE" sz="2200" b="1" dirty="0">
                <a:solidFill>
                  <a:srgbClr val="FF0000"/>
                </a:solidFill>
                <a:latin typeface="+mj-lt"/>
              </a:rPr>
              <a:t>Durante el escrutinio</a:t>
            </a:r>
            <a:endParaRPr lang="es-PE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1E9B029-EDA2-B7F8-2AC8-105DE9B32003}"/>
              </a:ext>
            </a:extLst>
          </p:cNvPr>
          <p:cNvGrpSpPr>
            <a:grpSpLocks/>
          </p:cNvGrpSpPr>
          <p:nvPr/>
        </p:nvGrpSpPr>
        <p:grpSpPr bwMode="auto">
          <a:xfrm>
            <a:off x="1053132" y="1669392"/>
            <a:ext cx="3859690" cy="3542688"/>
            <a:chOff x="346075" y="2173288"/>
            <a:chExt cx="3140480" cy="2509847"/>
          </a:xfrm>
        </p:grpSpPr>
        <p:sp>
          <p:nvSpPr>
            <p:cNvPr id="13" name="1 CuadroTexto">
              <a:extLst>
                <a:ext uri="{FF2B5EF4-FFF2-40B4-BE49-F238E27FC236}">
                  <a16:creationId xmlns:a16="http://schemas.microsoft.com/office/drawing/2014/main" id="{BE94DEA8-064F-30E5-0329-E51EFA3D1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02" y="2173288"/>
              <a:ext cx="309603" cy="55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1</a:t>
              </a:r>
            </a:p>
          </p:txBody>
        </p:sp>
        <p:sp>
          <p:nvSpPr>
            <p:cNvPr id="35854" name="CuadroTexto 15">
              <a:extLst>
                <a:ext uri="{FF2B5EF4-FFF2-40B4-BE49-F238E27FC236}">
                  <a16:creationId xmlns:a16="http://schemas.microsoft.com/office/drawing/2014/main" id="{076B0715-BBA1-8155-786B-285222C7B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52" y="2261286"/>
              <a:ext cx="2783103" cy="5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Cuentan las cédulas sin abrirlas 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5855" name="Imagen 5">
              <a:extLst>
                <a:ext uri="{FF2B5EF4-FFF2-40B4-BE49-F238E27FC236}">
                  <a16:creationId xmlns:a16="http://schemas.microsoft.com/office/drawing/2014/main" id="{1DD66225-9A5B-7C15-75C7-437CC09E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" y="2798280"/>
              <a:ext cx="3085919" cy="188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C35517A-B3D0-F931-F2E4-CBCA079372E3}"/>
              </a:ext>
            </a:extLst>
          </p:cNvPr>
          <p:cNvGrpSpPr>
            <a:grpSpLocks/>
          </p:cNvGrpSpPr>
          <p:nvPr/>
        </p:nvGrpSpPr>
        <p:grpSpPr bwMode="auto">
          <a:xfrm>
            <a:off x="7875350" y="1240860"/>
            <a:ext cx="2449513" cy="817562"/>
            <a:chOff x="3477642" y="3382917"/>
            <a:chExt cx="2450124" cy="818082"/>
          </a:xfrm>
        </p:grpSpPr>
        <p:sp>
          <p:nvSpPr>
            <p:cNvPr id="14" name="1 CuadroTexto">
              <a:extLst>
                <a:ext uri="{FF2B5EF4-FFF2-40B4-BE49-F238E27FC236}">
                  <a16:creationId xmlns:a16="http://schemas.microsoft.com/office/drawing/2014/main" id="{E672572A-EE1C-95C2-CD8F-F7B8B8AA6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642" y="3382917"/>
              <a:ext cx="309640" cy="5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2</a:t>
              </a:r>
            </a:p>
          </p:txBody>
        </p:sp>
        <p:sp>
          <p:nvSpPr>
            <p:cNvPr id="35852" name="CuadroTexto 16">
              <a:extLst>
                <a:ext uri="{FF2B5EF4-FFF2-40B4-BE49-F238E27FC236}">
                  <a16:creationId xmlns:a16="http://schemas.microsoft.com/office/drawing/2014/main" id="{9D441B98-9184-2C05-1EE8-89F7DC2F3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591" y="3416394"/>
              <a:ext cx="2203175" cy="7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Anotan con palotes cada voto por lista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848" name="Imagen 6">
            <a:extLst>
              <a:ext uri="{FF2B5EF4-FFF2-40B4-BE49-F238E27FC236}">
                <a16:creationId xmlns:a16="http://schemas.microsoft.com/office/drawing/2014/main" id="{7FB57A54-3561-03B3-18AC-3CD0E251A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11" y="2058421"/>
            <a:ext cx="5103615" cy="3685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14CE2304-F347-1054-A6C2-30F093A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63" y="1125538"/>
            <a:ext cx="4679950" cy="531812"/>
          </a:xfrm>
        </p:spPr>
        <p:txBody>
          <a:bodyPr/>
          <a:lstStyle/>
          <a:p>
            <a:r>
              <a:rPr lang="es-PE" altLang="es-PE" sz="3000" u="sng" dirty="0">
                <a:solidFill>
                  <a:srgbClr val="FF0000"/>
                </a:solidFill>
                <a:cs typeface="Arial" panose="020B0604020202020204" pitchFamily="34" charset="0"/>
              </a:rPr>
              <a:t>Marco legal</a:t>
            </a:r>
            <a:endParaRPr lang="es-PE" altLang="es-PE" sz="3000" dirty="0">
              <a:cs typeface="Arial" panose="020B0604020202020204" pitchFamily="34" charset="0"/>
            </a:endParaRPr>
          </a:p>
        </p:txBody>
      </p:sp>
      <p:sp>
        <p:nvSpPr>
          <p:cNvPr id="7171" name="2 Marcador de contenido">
            <a:extLst>
              <a:ext uri="{FF2B5EF4-FFF2-40B4-BE49-F238E27FC236}">
                <a16:creationId xmlns:a16="http://schemas.microsoft.com/office/drawing/2014/main" id="{187BDED0-DAF3-7F5B-B179-A00735CD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989138"/>
            <a:ext cx="7772400" cy="4176712"/>
          </a:xfrm>
        </p:spPr>
        <p:txBody>
          <a:bodyPr>
            <a:normAutofit fontScale="92500"/>
          </a:bodyPr>
          <a:lstStyle/>
          <a:p>
            <a:pPr algn="just" defTabSz="995363">
              <a:buClr>
                <a:srgbClr val="9A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ES" altLang="es-PE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Ley N° 28044, Ley General de Educación. El artículo 53° establece que a los estudiantes les corresponde: </a:t>
            </a:r>
            <a:endParaRPr lang="es-ES" altLang="es-PE" dirty="0">
              <a:solidFill>
                <a:srgbClr val="3333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995363">
              <a:buClr>
                <a:srgbClr val="9A0000"/>
              </a:buClr>
              <a:buSzPct val="75000"/>
              <a:buNone/>
            </a:pPr>
            <a:r>
              <a:rPr lang="es-ES" altLang="es-PE" dirty="0">
                <a:solidFill>
                  <a:srgbClr val="3333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altLang="es-PE" i="1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“organizarse en </a:t>
            </a:r>
            <a:r>
              <a:rPr lang="es-ES" altLang="es-PE" i="1" u="sng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Municipios Escolares u otras formas  de organización estudiantil</a:t>
            </a:r>
            <a:r>
              <a:rPr lang="es-ES" altLang="es-PE" i="1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a fin de ejercer sus derechos y participar responsablemente en la Institución Educativa y en la comunidad</a:t>
            </a:r>
            <a:r>
              <a:rPr lang="es-ES" altLang="es-PE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  <a:p>
            <a:pPr algn="just" defTabSz="995363">
              <a:buClr>
                <a:srgbClr val="9A0000"/>
              </a:buClr>
              <a:buSzPct val="75000"/>
              <a:buNone/>
            </a:pPr>
            <a:endParaRPr lang="es-PE" altLang="es-PE" dirty="0">
              <a:solidFill>
                <a:srgbClr val="00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995363">
              <a:buClr>
                <a:srgbClr val="9A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ES" altLang="es-PE" dirty="0">
                <a:solidFill>
                  <a:srgbClr val="00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Resolución Viceministerial 0067-2011-ED  “Normas y orientación para la organización, implementación y funcionamiento de los  Municipios  Escolares.”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E73BE7B4-F982-A3DC-500D-2FBA8CC3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547" y="359723"/>
            <a:ext cx="54673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rgbClr val="0099CC"/>
                </a:solidFill>
              </a:rPr>
              <a:t>Tareas de los Miembros de Mesa </a:t>
            </a:r>
            <a:endParaRPr lang="es-ES" altLang="es-PE" b="1" dirty="0">
              <a:solidFill>
                <a:srgbClr val="0099CC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6CB22-7809-3DFB-5142-7627F15B81C2}"/>
              </a:ext>
            </a:extLst>
          </p:cNvPr>
          <p:cNvSpPr txBox="1"/>
          <p:nvPr/>
        </p:nvSpPr>
        <p:spPr>
          <a:xfrm>
            <a:off x="1730867" y="855266"/>
            <a:ext cx="30822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PE" sz="2200" b="1" dirty="0">
                <a:solidFill>
                  <a:srgbClr val="FF0000"/>
                </a:solidFill>
                <a:latin typeface="+mj-lt"/>
              </a:rPr>
              <a:t>Durante el escrutinio</a:t>
            </a:r>
            <a:endParaRPr lang="es-PE" b="1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81C1DD6-89DE-C7D0-4739-473E10C85C66}"/>
              </a:ext>
            </a:extLst>
          </p:cNvPr>
          <p:cNvGrpSpPr>
            <a:grpSpLocks/>
          </p:cNvGrpSpPr>
          <p:nvPr/>
        </p:nvGrpSpPr>
        <p:grpSpPr bwMode="auto">
          <a:xfrm>
            <a:off x="1456547" y="1597789"/>
            <a:ext cx="2397125" cy="636587"/>
            <a:chOff x="6034088" y="1176338"/>
            <a:chExt cx="2397125" cy="636587"/>
          </a:xfrm>
        </p:grpSpPr>
        <p:sp>
          <p:nvSpPr>
            <p:cNvPr id="15" name="1 CuadroTexto">
              <a:extLst>
                <a:ext uri="{FF2B5EF4-FFF2-40B4-BE49-F238E27FC236}">
                  <a16:creationId xmlns:a16="http://schemas.microsoft.com/office/drawing/2014/main" id="{0704EEE5-B27E-9AE2-8B11-F059F322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4088" y="1176338"/>
              <a:ext cx="30956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3</a:t>
              </a:r>
            </a:p>
          </p:txBody>
        </p:sp>
        <p:sp>
          <p:nvSpPr>
            <p:cNvPr id="35850" name="CuadroTexto 17">
              <a:extLst>
                <a:ext uri="{FF2B5EF4-FFF2-40B4-BE49-F238E27FC236}">
                  <a16:creationId xmlns:a16="http://schemas.microsoft.com/office/drawing/2014/main" id="{F1AD7DA8-657A-4D79-BEC2-71FBCC6C5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3650" y="1258888"/>
              <a:ext cx="2087563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Llenan el acta de escrutinio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847" name="Imagen 4">
            <a:extLst>
              <a:ext uri="{FF2B5EF4-FFF2-40B4-BE49-F238E27FC236}">
                <a16:creationId xmlns:a16="http://schemas.microsoft.com/office/drawing/2014/main" id="{8133607E-F1C7-6838-30E2-93660BB01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78" y="906128"/>
            <a:ext cx="4125332" cy="5592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2146C4DE-83DE-F470-E845-F6C2D03B4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1" y="2546012"/>
            <a:ext cx="5103615" cy="3685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>
            <a:extLst>
              <a:ext uri="{FF2B5EF4-FFF2-40B4-BE49-F238E27FC236}">
                <a16:creationId xmlns:a16="http://schemas.microsoft.com/office/drawing/2014/main" id="{9B3424F9-FF66-C9A3-B1E1-F6C4BD3F7413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949450"/>
            <a:ext cx="7772400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kumimoji="1" lang="es-E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rPr>
              <a:t>Los Pasos del Elector</a:t>
            </a:r>
          </a:p>
        </p:txBody>
      </p:sp>
      <p:pic>
        <p:nvPicPr>
          <p:cNvPr id="37892" name="Imagen 4">
            <a:extLst>
              <a:ext uri="{FF2B5EF4-FFF2-40B4-BE49-F238E27FC236}">
                <a16:creationId xmlns:a16="http://schemas.microsoft.com/office/drawing/2014/main" id="{538C11A9-A2E8-4B73-4E14-B9FFBB217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781301"/>
            <a:ext cx="60213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A5927A-8109-6F03-0062-E4DB83207191}"/>
              </a:ext>
            </a:extLst>
          </p:cNvPr>
          <p:cNvSpPr/>
          <p:nvPr/>
        </p:nvSpPr>
        <p:spPr>
          <a:xfrm>
            <a:off x="4791797" y="1026302"/>
            <a:ext cx="2608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s-ES" sz="54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itchFamily="34" charset="0"/>
                <a:ea typeface="+mj-ea"/>
                <a:cs typeface="+mj-cs"/>
              </a:rPr>
              <a:t>Tema 4</a:t>
            </a:r>
            <a:endParaRPr lang="es-P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5F46476F-3AB9-4F68-C50C-878BC6B2B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519" y="259775"/>
            <a:ext cx="5082792" cy="5334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s-PE" altLang="es-PE" sz="2800" dirty="0">
                <a:solidFill>
                  <a:srgbClr val="0099CC"/>
                </a:solidFill>
              </a:rPr>
              <a:t>¿Cuáles son los pasos del elector?</a:t>
            </a:r>
            <a:endParaRPr lang="es-ES" altLang="es-PE" sz="2800" dirty="0">
              <a:solidFill>
                <a:srgbClr val="0099CC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CD67735-CC9C-184E-15A4-C4BC3D47D9A3}"/>
              </a:ext>
            </a:extLst>
          </p:cNvPr>
          <p:cNvGrpSpPr>
            <a:grpSpLocks/>
          </p:cNvGrpSpPr>
          <p:nvPr/>
        </p:nvGrpSpPr>
        <p:grpSpPr bwMode="auto">
          <a:xfrm>
            <a:off x="1699132" y="1096963"/>
            <a:ext cx="2289175" cy="2320925"/>
            <a:chOff x="684213" y="1703388"/>
            <a:chExt cx="2289175" cy="2320692"/>
          </a:xfrm>
        </p:grpSpPr>
        <p:sp>
          <p:nvSpPr>
            <p:cNvPr id="2" name="1 CuadroTexto">
              <a:extLst>
                <a:ext uri="{FF2B5EF4-FFF2-40B4-BE49-F238E27FC236}">
                  <a16:creationId xmlns:a16="http://schemas.microsoft.com/office/drawing/2014/main" id="{BAB13B0D-423F-C6E6-5983-E4E0406FC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1703388"/>
              <a:ext cx="287337" cy="55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1</a:t>
              </a:r>
            </a:p>
          </p:txBody>
        </p:sp>
        <p:pic>
          <p:nvPicPr>
            <p:cNvPr id="38935" name="Imagen 2">
              <a:extLst>
                <a:ext uri="{FF2B5EF4-FFF2-40B4-BE49-F238E27FC236}">
                  <a16:creationId xmlns:a16="http://schemas.microsoft.com/office/drawing/2014/main" id="{AAAE3D5F-EE77-E209-C915-80F43E630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3768">
              <a:off x="1171575" y="2205038"/>
              <a:ext cx="1801813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CuadroTexto 14">
              <a:extLst>
                <a:ext uri="{FF2B5EF4-FFF2-40B4-BE49-F238E27FC236}">
                  <a16:creationId xmlns:a16="http://schemas.microsoft.com/office/drawing/2014/main" id="{B478587A-6467-A604-972E-F327B966A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266" y="3700838"/>
              <a:ext cx="2088232" cy="32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Presenta tu DNI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15CBC25-928A-EA76-6AE5-B721F1469618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1251689"/>
            <a:ext cx="2287588" cy="2676525"/>
            <a:chOff x="3359150" y="1703388"/>
            <a:chExt cx="2287763" cy="2677176"/>
          </a:xfrm>
        </p:grpSpPr>
        <p:grpSp>
          <p:nvGrpSpPr>
            <p:cNvPr id="38930" name="Grupo 7">
              <a:extLst>
                <a:ext uri="{FF2B5EF4-FFF2-40B4-BE49-F238E27FC236}">
                  <a16:creationId xmlns:a16="http://schemas.microsoft.com/office/drawing/2014/main" id="{64A7173C-43BF-BB5E-9361-3CB25C914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1703388"/>
              <a:ext cx="1992313" cy="2106612"/>
              <a:chOff x="3359640" y="1703355"/>
              <a:chExt cx="1992259" cy="2106654"/>
            </a:xfrm>
          </p:grpSpPr>
          <p:pic>
            <p:nvPicPr>
              <p:cNvPr id="38932" name="Imagen 2">
                <a:extLst>
                  <a:ext uri="{FF2B5EF4-FFF2-40B4-BE49-F238E27FC236}">
                    <a16:creationId xmlns:a16="http://schemas.microsoft.com/office/drawing/2014/main" id="{5E8BB9CE-D916-BBD6-6E96-D884BFC1A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1989" y="1751720"/>
                <a:ext cx="1659910" cy="2058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1 CuadroTexto">
                <a:extLst>
                  <a:ext uri="{FF2B5EF4-FFF2-40B4-BE49-F238E27FC236}">
                    <a16:creationId xmlns:a16="http://schemas.microsoft.com/office/drawing/2014/main" id="{89E92604-4D91-8F73-F710-215B407DE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9640" y="1703355"/>
                <a:ext cx="287352" cy="554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2</a:t>
                </a:r>
              </a:p>
            </p:txBody>
          </p:sp>
        </p:grpSp>
        <p:sp>
          <p:nvSpPr>
            <p:cNvPr id="38931" name="CuadroTexto 15">
              <a:extLst>
                <a:ext uri="{FF2B5EF4-FFF2-40B4-BE49-F238E27FC236}">
                  <a16:creationId xmlns:a16="http://schemas.microsoft.com/office/drawing/2014/main" id="{D1A740FE-A528-023F-46C8-01D03468E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151" y="3826431"/>
              <a:ext cx="2287762" cy="55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Dirígete a la cabina y marca la cédula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B17AB34-36FB-8B54-C07D-EB2582DC49FB}"/>
              </a:ext>
            </a:extLst>
          </p:cNvPr>
          <p:cNvGrpSpPr>
            <a:grpSpLocks/>
          </p:cNvGrpSpPr>
          <p:nvPr/>
        </p:nvGrpSpPr>
        <p:grpSpPr bwMode="auto">
          <a:xfrm>
            <a:off x="8724639" y="1243807"/>
            <a:ext cx="2716213" cy="2752725"/>
            <a:chOff x="5880100" y="1703388"/>
            <a:chExt cx="2716174" cy="2751812"/>
          </a:xfrm>
        </p:grpSpPr>
        <p:grpSp>
          <p:nvGrpSpPr>
            <p:cNvPr id="38926" name="Grupo 8">
              <a:extLst>
                <a:ext uri="{FF2B5EF4-FFF2-40B4-BE49-F238E27FC236}">
                  <a16:creationId xmlns:a16="http://schemas.microsoft.com/office/drawing/2014/main" id="{750EB131-2423-F15A-0EC8-167F16177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0100" y="1703388"/>
              <a:ext cx="2659063" cy="2224087"/>
              <a:chOff x="5880614" y="1703355"/>
              <a:chExt cx="2658528" cy="2223667"/>
            </a:xfrm>
          </p:grpSpPr>
          <p:pic>
            <p:nvPicPr>
              <p:cNvPr id="38928" name="Imagen 3">
                <a:extLst>
                  <a:ext uri="{FF2B5EF4-FFF2-40B4-BE49-F238E27FC236}">
                    <a16:creationId xmlns:a16="http://schemas.microsoft.com/office/drawing/2014/main" id="{6E44EBF2-3F6B-BE88-411E-1DDA1C43F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944" y="2202625"/>
                <a:ext cx="2443198" cy="1724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1 CuadroTexto">
                <a:extLst>
                  <a:ext uri="{FF2B5EF4-FFF2-40B4-BE49-F238E27FC236}">
                    <a16:creationId xmlns:a16="http://schemas.microsoft.com/office/drawing/2014/main" id="{79D4EB12-7228-8C4C-CE4C-A45280BD6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0614" y="1703355"/>
                <a:ext cx="287276" cy="553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3</a:t>
                </a:r>
              </a:p>
            </p:txBody>
          </p:sp>
        </p:grpSp>
        <p:sp>
          <p:nvSpPr>
            <p:cNvPr id="38927" name="CuadroTexto 16">
              <a:extLst>
                <a:ext uri="{FF2B5EF4-FFF2-40B4-BE49-F238E27FC236}">
                  <a16:creationId xmlns:a16="http://schemas.microsoft.com/office/drawing/2014/main" id="{E2B25443-6315-A439-4A19-9EDFDE0B7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8093" y="3901345"/>
              <a:ext cx="2338181" cy="55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Deposita tu cédula en el ánfora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18" name="Grupo 5">
            <a:extLst>
              <a:ext uri="{FF2B5EF4-FFF2-40B4-BE49-F238E27FC236}">
                <a16:creationId xmlns:a16="http://schemas.microsoft.com/office/drawing/2014/main" id="{FD47069B-201E-15D1-11D6-2358D8E53F6D}"/>
              </a:ext>
            </a:extLst>
          </p:cNvPr>
          <p:cNvGrpSpPr>
            <a:grpSpLocks/>
          </p:cNvGrpSpPr>
          <p:nvPr/>
        </p:nvGrpSpPr>
        <p:grpSpPr bwMode="auto">
          <a:xfrm>
            <a:off x="2603308" y="4037646"/>
            <a:ext cx="2510840" cy="2093805"/>
            <a:chOff x="2481031" y="4621270"/>
            <a:chExt cx="2510840" cy="2093805"/>
          </a:xfrm>
        </p:grpSpPr>
        <p:sp>
          <p:nvSpPr>
            <p:cNvPr id="21" name="1 CuadroTexto">
              <a:extLst>
                <a:ext uri="{FF2B5EF4-FFF2-40B4-BE49-F238E27FC236}">
                  <a16:creationId xmlns:a16="http://schemas.microsoft.com/office/drawing/2014/main" id="{207E8032-BAE5-6D31-0BF1-F10932ED0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1031" y="4621270"/>
              <a:ext cx="287338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4</a:t>
              </a:r>
            </a:p>
          </p:txBody>
        </p:sp>
        <p:sp>
          <p:nvSpPr>
            <p:cNvPr id="38925" name="CuadroTexto 17">
              <a:extLst>
                <a:ext uri="{FF2B5EF4-FFF2-40B4-BE49-F238E27FC236}">
                  <a16:creationId xmlns:a16="http://schemas.microsoft.com/office/drawing/2014/main" id="{BD1F1274-8F6C-98D0-FE6F-A64BFE4CE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408" y="6392812"/>
              <a:ext cx="230346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Firma en el padrón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19" name="Grupo 6">
            <a:extLst>
              <a:ext uri="{FF2B5EF4-FFF2-40B4-BE49-F238E27FC236}">
                <a16:creationId xmlns:a16="http://schemas.microsoft.com/office/drawing/2014/main" id="{2D7C62CC-4BE1-836B-7170-4EA5502D7456}"/>
              </a:ext>
            </a:extLst>
          </p:cNvPr>
          <p:cNvGrpSpPr>
            <a:grpSpLocks/>
          </p:cNvGrpSpPr>
          <p:nvPr/>
        </p:nvGrpSpPr>
        <p:grpSpPr bwMode="auto">
          <a:xfrm>
            <a:off x="7304376" y="4179149"/>
            <a:ext cx="2951956" cy="2051279"/>
            <a:chOff x="5356665" y="4556493"/>
            <a:chExt cx="2951956" cy="1569296"/>
          </a:xfrm>
        </p:grpSpPr>
        <p:sp>
          <p:nvSpPr>
            <p:cNvPr id="22" name="1 CuadroTexto">
              <a:extLst>
                <a:ext uri="{FF2B5EF4-FFF2-40B4-BE49-F238E27FC236}">
                  <a16:creationId xmlns:a16="http://schemas.microsoft.com/office/drawing/2014/main" id="{10B891B3-0A26-9C5E-CD9D-B34B861B4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665" y="4556493"/>
              <a:ext cx="287337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5</a:t>
              </a:r>
            </a:p>
          </p:txBody>
        </p:sp>
        <p:sp>
          <p:nvSpPr>
            <p:cNvPr id="38923" name="CuadroTexto 22">
              <a:extLst>
                <a:ext uri="{FF2B5EF4-FFF2-40B4-BE49-F238E27FC236}">
                  <a16:creationId xmlns:a16="http://schemas.microsoft.com/office/drawing/2014/main" id="{31DC79D0-4132-623B-9CCB-BD37DF632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334" y="5803526"/>
              <a:ext cx="2808287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Coloca tu huella dactilar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8920" name="Imagen 5">
            <a:extLst>
              <a:ext uri="{FF2B5EF4-FFF2-40B4-BE49-F238E27FC236}">
                <a16:creationId xmlns:a16="http://schemas.microsoft.com/office/drawing/2014/main" id="{8C78D9A7-1AE7-12D0-66DA-69CB4CB66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7" y="4087377"/>
            <a:ext cx="1892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n 6">
            <a:extLst>
              <a:ext uri="{FF2B5EF4-FFF2-40B4-BE49-F238E27FC236}">
                <a16:creationId xmlns:a16="http://schemas.microsoft.com/office/drawing/2014/main" id="{07737D4E-DE5B-92BF-884D-7D569498D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87" y="4253438"/>
            <a:ext cx="28067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>
            <a:extLst>
              <a:ext uri="{FF2B5EF4-FFF2-40B4-BE49-F238E27FC236}">
                <a16:creationId xmlns:a16="http://schemas.microsoft.com/office/drawing/2014/main" id="{0B7F9AA9-8B4E-AE7B-D3B1-8ED995A24195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949450"/>
            <a:ext cx="7772400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kumimoji="1" lang="es-E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rPr>
              <a:t>El día de la Elección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0CA47A2-CCB9-235E-C20D-6484249416A3}"/>
              </a:ext>
            </a:extLst>
          </p:cNvPr>
          <p:cNvSpPr/>
          <p:nvPr/>
        </p:nvSpPr>
        <p:spPr>
          <a:xfrm>
            <a:off x="4791797" y="1026302"/>
            <a:ext cx="26084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s-ES" sz="54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itchFamily="34" charset="0"/>
                <a:ea typeface="+mj-ea"/>
                <a:cs typeface="+mj-cs"/>
              </a:rPr>
              <a:t>Tema 5</a:t>
            </a:r>
            <a:endParaRPr lang="es-PE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0965" name="Imagen 2">
            <a:extLst>
              <a:ext uri="{FF2B5EF4-FFF2-40B4-BE49-F238E27FC236}">
                <a16:creationId xmlns:a16="http://schemas.microsoft.com/office/drawing/2014/main" id="{87CB13D7-44D1-3A7D-02D8-19C8178C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20938"/>
            <a:ext cx="56070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Rectángulo">
            <a:extLst>
              <a:ext uri="{FF2B5EF4-FFF2-40B4-BE49-F238E27FC236}">
                <a16:creationId xmlns:a16="http://schemas.microsoft.com/office/drawing/2014/main" id="{F3281CBD-0D04-D99E-CF6E-DE11DC81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531957"/>
            <a:ext cx="83518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99CC"/>
                </a:solidFill>
                <a:cs typeface="Arial" panose="020B0604020202020204" pitchFamily="34" charset="0"/>
              </a:rPr>
              <a:t>Jornada Electoral o día de las elecciones</a:t>
            </a:r>
            <a:endParaRPr lang="es-PE" altLang="es-PE" sz="2800" b="1" u="sng" dirty="0">
              <a:solidFill>
                <a:srgbClr val="0099CC"/>
              </a:solidFill>
              <a:cs typeface="Arial" panose="020B0604020202020204" pitchFamily="34" charset="0"/>
            </a:endParaRPr>
          </a:p>
        </p:txBody>
      </p:sp>
      <p:sp>
        <p:nvSpPr>
          <p:cNvPr id="41987" name="2 Marcador de texto">
            <a:extLst>
              <a:ext uri="{FF2B5EF4-FFF2-40B4-BE49-F238E27FC236}">
                <a16:creationId xmlns:a16="http://schemas.microsoft.com/office/drawing/2014/main" id="{312F5FC0-FE24-1020-48A4-7078B50EC2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8569" y="1229800"/>
            <a:ext cx="3584575" cy="396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PE" altLang="es-PE" dirty="0">
                <a:solidFill>
                  <a:srgbClr val="003399"/>
                </a:solidFill>
                <a:latin typeface="Tahoma" panose="020B0604030504040204" pitchFamily="34" charset="0"/>
              </a:rPr>
              <a:t>Tiene 3 momentos:</a:t>
            </a:r>
            <a:endParaRPr lang="es-PE" altLang="es-PE" sz="3200" dirty="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A9F6D7C-B6B9-5256-3762-B8AE1B51F0CA}"/>
              </a:ext>
            </a:extLst>
          </p:cNvPr>
          <p:cNvGrpSpPr/>
          <p:nvPr/>
        </p:nvGrpSpPr>
        <p:grpSpPr>
          <a:xfrm>
            <a:off x="1049423" y="2357438"/>
            <a:ext cx="2855914" cy="2940050"/>
            <a:chOff x="1762125" y="2730500"/>
            <a:chExt cx="2855914" cy="2940050"/>
          </a:xfrm>
        </p:grpSpPr>
        <p:sp>
          <p:nvSpPr>
            <p:cNvPr id="41992" name="Rectángulo 4">
              <a:extLst>
                <a:ext uri="{FF2B5EF4-FFF2-40B4-BE49-F238E27FC236}">
                  <a16:creationId xmlns:a16="http://schemas.microsoft.com/office/drawing/2014/main" id="{AD8CAF53-2832-80CC-6B21-8B33163AD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4521200"/>
              <a:ext cx="1849438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dirty="0">
                  <a:solidFill>
                    <a:srgbClr val="003399"/>
                  </a:solidFill>
                  <a:latin typeface="Tahoma" panose="020B0604030504040204" pitchFamily="34" charset="0"/>
                </a:rPr>
                <a:t> Instalación </a:t>
              </a:r>
            </a:p>
          </p:txBody>
        </p:sp>
        <p:pic>
          <p:nvPicPr>
            <p:cNvPr id="41993" name="Imagen 8">
              <a:extLst>
                <a:ext uri="{FF2B5EF4-FFF2-40B4-BE49-F238E27FC236}">
                  <a16:creationId xmlns:a16="http://schemas.microsoft.com/office/drawing/2014/main" id="{4E1129E3-1323-D1D1-D33F-E9089AC8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4" y="2730500"/>
              <a:ext cx="26638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CuadroTexto 15">
              <a:extLst>
                <a:ext uri="{FF2B5EF4-FFF2-40B4-BE49-F238E27FC236}">
                  <a16:creationId xmlns:a16="http://schemas.microsoft.com/office/drawing/2014/main" id="{C87E3312-CF0A-6B99-7213-6C8858673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125" y="4884738"/>
              <a:ext cx="2782888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Cuando los miembros de mesa reciben y ordenan los materiales 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62F57EB-78FB-26A2-C691-F3559F10225B}"/>
              </a:ext>
            </a:extLst>
          </p:cNvPr>
          <p:cNvGrpSpPr/>
          <p:nvPr/>
        </p:nvGrpSpPr>
        <p:grpSpPr>
          <a:xfrm>
            <a:off x="4770601" y="2454679"/>
            <a:ext cx="2782887" cy="2927351"/>
            <a:chOff x="4719639" y="2762250"/>
            <a:chExt cx="2782887" cy="2927351"/>
          </a:xfrm>
        </p:grpSpPr>
        <p:pic>
          <p:nvPicPr>
            <p:cNvPr id="41988" name="Imagen 2">
              <a:extLst>
                <a:ext uri="{FF2B5EF4-FFF2-40B4-BE49-F238E27FC236}">
                  <a16:creationId xmlns:a16="http://schemas.microsoft.com/office/drawing/2014/main" id="{7FF70E06-C53C-2D42-92FB-BF76C22F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663" y="2762250"/>
              <a:ext cx="2374900" cy="167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CuadroTexto 5">
              <a:extLst>
                <a:ext uri="{FF2B5EF4-FFF2-40B4-BE49-F238E27FC236}">
                  <a16:creationId xmlns:a16="http://schemas.microsoft.com/office/drawing/2014/main" id="{EF92DD7D-52B2-D7C8-6DFC-C7175D672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4639" y="4457701"/>
              <a:ext cx="1781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dirty="0">
                  <a:solidFill>
                    <a:srgbClr val="003399"/>
                  </a:solidFill>
                  <a:latin typeface="Tahoma" panose="020B0604030504040204" pitchFamily="34" charset="0"/>
                </a:rPr>
                <a:t>Sufragio</a:t>
              </a:r>
            </a:p>
          </p:txBody>
        </p:sp>
        <p:sp>
          <p:nvSpPr>
            <p:cNvPr id="41995" name="CuadroTexto 15">
              <a:extLst>
                <a:ext uri="{FF2B5EF4-FFF2-40B4-BE49-F238E27FC236}">
                  <a16:creationId xmlns:a16="http://schemas.microsoft.com/office/drawing/2014/main" id="{48A94C00-E8A3-F50F-D67F-C58103FD9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9639" y="4905376"/>
              <a:ext cx="2782887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Cuando los miembros de mesa reciben los votos de los electores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52F933D-8C83-4F9C-BF31-C8D3BE97A1A2}"/>
              </a:ext>
            </a:extLst>
          </p:cNvPr>
          <p:cNvGrpSpPr/>
          <p:nvPr/>
        </p:nvGrpSpPr>
        <p:grpSpPr>
          <a:xfrm>
            <a:off x="8593371" y="2357438"/>
            <a:ext cx="2782887" cy="3068636"/>
            <a:chOff x="7485064" y="2852739"/>
            <a:chExt cx="2782887" cy="3068636"/>
          </a:xfrm>
        </p:grpSpPr>
        <p:sp>
          <p:nvSpPr>
            <p:cNvPr id="41990" name="CuadroTexto 6">
              <a:extLst>
                <a:ext uri="{FF2B5EF4-FFF2-40B4-BE49-F238E27FC236}">
                  <a16:creationId xmlns:a16="http://schemas.microsoft.com/office/drawing/2014/main" id="{2F3A3526-5E9C-3BD1-DFC6-60BAC33C3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100" y="4487863"/>
              <a:ext cx="1981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altLang="es-PE" dirty="0">
                  <a:solidFill>
                    <a:srgbClr val="003399"/>
                  </a:solidFill>
                  <a:latin typeface="Tahoma" panose="020B0604030504040204" pitchFamily="34" charset="0"/>
                </a:rPr>
                <a:t> Escrutinio</a:t>
              </a:r>
            </a:p>
          </p:txBody>
        </p:sp>
        <p:pic>
          <p:nvPicPr>
            <p:cNvPr id="41991" name="Imagen 7">
              <a:extLst>
                <a:ext uri="{FF2B5EF4-FFF2-40B4-BE49-F238E27FC236}">
                  <a16:creationId xmlns:a16="http://schemas.microsoft.com/office/drawing/2014/main" id="{A986E57D-503D-3F49-9012-E03CF0104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889" y="2852739"/>
              <a:ext cx="2547937" cy="155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CuadroTexto 15">
              <a:extLst>
                <a:ext uri="{FF2B5EF4-FFF2-40B4-BE49-F238E27FC236}">
                  <a16:creationId xmlns:a16="http://schemas.microsoft.com/office/drawing/2014/main" id="{A8B44BDF-FC7F-D016-EB54-39E914C4B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5064" y="4905375"/>
              <a:ext cx="278288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Cuando los miembros de mesa cuentan los votos y llenan las actas electorales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Rectángulo">
            <a:extLst>
              <a:ext uri="{FF2B5EF4-FFF2-40B4-BE49-F238E27FC236}">
                <a16:creationId xmlns:a16="http://schemas.microsoft.com/office/drawing/2014/main" id="{A128F96C-3389-9510-3F2B-CA586A7F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660" y="546028"/>
            <a:ext cx="449520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99CC"/>
                </a:solidFill>
                <a:cs typeface="Arial" panose="020B0604020202020204" pitchFamily="34" charset="0"/>
              </a:rPr>
              <a:t>En la instalación</a:t>
            </a:r>
            <a:endParaRPr lang="es-PE" altLang="es-PE" sz="2800" b="1" u="sng" dirty="0">
              <a:solidFill>
                <a:srgbClr val="0099CC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3998867-29EF-87D3-B7A6-F74C7F70D73D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1820864"/>
            <a:ext cx="3543300" cy="2936875"/>
            <a:chOff x="409575" y="1820863"/>
            <a:chExt cx="3543300" cy="2936875"/>
          </a:xfrm>
        </p:grpSpPr>
        <p:grpSp>
          <p:nvGrpSpPr>
            <p:cNvPr id="43016" name="Grupo 4">
              <a:extLst>
                <a:ext uri="{FF2B5EF4-FFF2-40B4-BE49-F238E27FC236}">
                  <a16:creationId xmlns:a16="http://schemas.microsoft.com/office/drawing/2014/main" id="{734570B5-B7CB-40CB-D450-9C18C385E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738" y="1878013"/>
              <a:ext cx="3132137" cy="2879725"/>
              <a:chOff x="820737" y="1416869"/>
              <a:chExt cx="3132138" cy="2880494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B6729B6-AACD-42C1-70F0-D34F027FC1EE}"/>
                  </a:ext>
                </a:extLst>
              </p:cNvPr>
              <p:cNvSpPr txBox="1"/>
              <p:nvPr/>
            </p:nvSpPr>
            <p:spPr>
              <a:xfrm>
                <a:off x="820737" y="1416869"/>
                <a:ext cx="3132138" cy="5541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PE" sz="1500" b="1" dirty="0">
                    <a:solidFill>
                      <a:srgbClr val="C00000"/>
                    </a:solidFill>
                    <a:latin typeface="+mj-lt"/>
                  </a:rPr>
                  <a:t>El comité entrega los materiales a los miembros de mesa</a:t>
                </a:r>
              </a:p>
            </p:txBody>
          </p:sp>
          <p:pic>
            <p:nvPicPr>
              <p:cNvPr id="43023" name="Imagen 7">
                <a:extLst>
                  <a:ext uri="{FF2B5EF4-FFF2-40B4-BE49-F238E27FC236}">
                    <a16:creationId xmlns:a16="http://schemas.microsoft.com/office/drawing/2014/main" id="{558CF0E8-560C-0D31-80EF-B649F3529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925" y="2227263"/>
                <a:ext cx="2901950" cy="207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017" name="Grupo 7">
              <a:extLst>
                <a:ext uri="{FF2B5EF4-FFF2-40B4-BE49-F238E27FC236}">
                  <a16:creationId xmlns:a16="http://schemas.microsoft.com/office/drawing/2014/main" id="{35DCD06E-5DB2-6264-4847-841832B43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575" y="3309938"/>
              <a:ext cx="1360488" cy="1444625"/>
              <a:chOff x="519410" y="2712399"/>
              <a:chExt cx="1361036" cy="1443558"/>
            </a:xfrm>
          </p:grpSpPr>
          <p:pic>
            <p:nvPicPr>
              <p:cNvPr id="43019" name="Imagen 17">
                <a:extLst>
                  <a:ext uri="{FF2B5EF4-FFF2-40B4-BE49-F238E27FC236}">
                    <a16:creationId xmlns:a16="http://schemas.microsoft.com/office/drawing/2014/main" id="{DD675F58-CE71-A637-60F7-B003D971D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34428">
                <a:off x="570473" y="2712399"/>
                <a:ext cx="833438" cy="1160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0" name="Imagen 18">
                <a:extLst>
                  <a:ext uri="{FF2B5EF4-FFF2-40B4-BE49-F238E27FC236}">
                    <a16:creationId xmlns:a16="http://schemas.microsoft.com/office/drawing/2014/main" id="{26BCF810-0474-74AF-D973-2C1F0B8B7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62727">
                <a:off x="519410" y="3433880"/>
                <a:ext cx="1062068" cy="674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1" name="Imagen 19">
                <a:extLst>
                  <a:ext uri="{FF2B5EF4-FFF2-40B4-BE49-F238E27FC236}">
                    <a16:creationId xmlns:a16="http://schemas.microsoft.com/office/drawing/2014/main" id="{2AFC9497-A1EB-AB88-CF94-EF2BF82CB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262727">
                <a:off x="818378" y="3481614"/>
                <a:ext cx="1062068" cy="674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1 CuadroTexto">
              <a:extLst>
                <a:ext uri="{FF2B5EF4-FFF2-40B4-BE49-F238E27FC236}">
                  <a16:creationId xmlns:a16="http://schemas.microsoft.com/office/drawing/2014/main" id="{C4F747E0-C754-FD43-DC0E-973BBC931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13" y="1820863"/>
              <a:ext cx="287337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08870CC-8A08-1900-372B-F862FEAA1C53}"/>
              </a:ext>
            </a:extLst>
          </p:cNvPr>
          <p:cNvGrpSpPr>
            <a:grpSpLocks/>
          </p:cNvGrpSpPr>
          <p:nvPr/>
        </p:nvGrpSpPr>
        <p:grpSpPr bwMode="auto">
          <a:xfrm>
            <a:off x="7232593" y="2688192"/>
            <a:ext cx="3527425" cy="3200400"/>
            <a:chOff x="5076825" y="2646363"/>
            <a:chExt cx="3527425" cy="3200400"/>
          </a:xfrm>
        </p:grpSpPr>
        <p:pic>
          <p:nvPicPr>
            <p:cNvPr id="43013" name="Imagen 8">
              <a:extLst>
                <a:ext uri="{FF2B5EF4-FFF2-40B4-BE49-F238E27FC236}">
                  <a16:creationId xmlns:a16="http://schemas.microsoft.com/office/drawing/2014/main" id="{A2093D6D-9C9E-95A6-48FC-532F5C67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221163"/>
              <a:ext cx="26638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B790F5C-10AF-4109-EFF0-A5C0F9897553}"/>
                </a:ext>
              </a:extLst>
            </p:cNvPr>
            <p:cNvSpPr txBox="1"/>
            <p:nvPr/>
          </p:nvSpPr>
          <p:spPr bwMode="auto">
            <a:xfrm>
              <a:off x="5219700" y="2687638"/>
              <a:ext cx="3384550" cy="1016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  <a:latin typeface="+mj-lt"/>
                </a:rPr>
                <a:t>Los miembros de mesa acondicionan el aula, pegan el cartel de candidatos, cuentan las cédulas y el Presidente las</a:t>
              </a:r>
              <a:r>
                <a:rPr lang="es-PE" sz="1500" b="1" dirty="0">
                  <a:solidFill>
                    <a:srgbClr val="C00000"/>
                  </a:solidFill>
                </a:rPr>
                <a:t> </a:t>
              </a:r>
              <a:r>
                <a:rPr lang="es-PE" sz="1500" b="1" dirty="0">
                  <a:solidFill>
                    <a:srgbClr val="C00000"/>
                  </a:solidFill>
                  <a:latin typeface="+mj-lt"/>
                </a:rPr>
                <a:t>firma</a:t>
              </a:r>
            </a:p>
          </p:txBody>
        </p:sp>
        <p:sp>
          <p:nvSpPr>
            <p:cNvPr id="16" name="1 CuadroTexto">
              <a:extLst>
                <a:ext uri="{FF2B5EF4-FFF2-40B4-BE49-F238E27FC236}">
                  <a16:creationId xmlns:a16="http://schemas.microsoft.com/office/drawing/2014/main" id="{8E0785EC-BB7B-0C42-6146-588401E14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825" y="2646363"/>
              <a:ext cx="287338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1">
            <a:extLst>
              <a:ext uri="{FF2B5EF4-FFF2-40B4-BE49-F238E27FC236}">
                <a16:creationId xmlns:a16="http://schemas.microsoft.com/office/drawing/2014/main" id="{5F9FD181-FAE8-EFA1-72D5-9EEFCDCA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169444"/>
            <a:ext cx="7615409" cy="32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CuadroTexto 15">
            <a:extLst>
              <a:ext uri="{FF2B5EF4-FFF2-40B4-BE49-F238E27FC236}">
                <a16:creationId xmlns:a16="http://schemas.microsoft.com/office/drawing/2014/main" id="{189660D4-6DEB-E68B-0617-73B4776A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1532732"/>
            <a:ext cx="2784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Los electores esperan ordenadamente su turno para votar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CuadroTexto 15">
            <a:extLst>
              <a:ext uri="{FF2B5EF4-FFF2-40B4-BE49-F238E27FC236}">
                <a16:creationId xmlns:a16="http://schemas.microsoft.com/office/drawing/2014/main" id="{6043CA9D-7C61-1F8A-DFBE-4248E73E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9" y="1374776"/>
            <a:ext cx="27828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Los miembros de mesa reciben los votos de los electores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CuadroTexto 15">
            <a:extLst>
              <a:ext uri="{FF2B5EF4-FFF2-40B4-BE49-F238E27FC236}">
                <a16:creationId xmlns:a16="http://schemas.microsoft.com/office/drawing/2014/main" id="{9F86F411-B977-2EC4-0111-6FEBBD80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442" y="1580026"/>
            <a:ext cx="23034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500" b="1" dirty="0">
                <a:solidFill>
                  <a:srgbClr val="C00000"/>
                </a:solidFill>
                <a:latin typeface="Verdana" panose="020B0604030504040204" pitchFamily="34" charset="0"/>
              </a:rPr>
              <a:t>Los personeros vigilan el correcto desarrollo de la mesa de votación</a:t>
            </a:r>
            <a:endParaRPr lang="es-PE" altLang="es-PE" sz="1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78F00C0-E7B9-324B-A64C-945111A69D09}"/>
              </a:ext>
            </a:extLst>
          </p:cNvPr>
          <p:cNvCxnSpPr>
            <a:cxnSpLocks/>
          </p:cNvCxnSpPr>
          <p:nvPr/>
        </p:nvCxnSpPr>
        <p:spPr>
          <a:xfrm>
            <a:off x="2004207" y="2289739"/>
            <a:ext cx="265905" cy="896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CF9033B-3035-6C04-DBD5-412064EE4613}"/>
              </a:ext>
            </a:extLst>
          </p:cNvPr>
          <p:cNvCxnSpPr>
            <a:stCxn id="44036" idx="2"/>
          </p:cNvCxnSpPr>
          <p:nvPr/>
        </p:nvCxnSpPr>
        <p:spPr>
          <a:xfrm flipH="1">
            <a:off x="6389688" y="2159000"/>
            <a:ext cx="234950" cy="11255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74BCD42-048B-3575-7D34-C0D71708CE60}"/>
              </a:ext>
            </a:extLst>
          </p:cNvPr>
          <p:cNvCxnSpPr>
            <a:stCxn id="44036" idx="2"/>
          </p:cNvCxnSpPr>
          <p:nvPr/>
        </p:nvCxnSpPr>
        <p:spPr>
          <a:xfrm>
            <a:off x="6624638" y="2159000"/>
            <a:ext cx="265112" cy="1054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5E54DE6-5741-0885-27D5-8B4BAB94FFEB}"/>
              </a:ext>
            </a:extLst>
          </p:cNvPr>
          <p:cNvCxnSpPr>
            <a:stCxn id="44036" idx="2"/>
          </p:cNvCxnSpPr>
          <p:nvPr/>
        </p:nvCxnSpPr>
        <p:spPr>
          <a:xfrm>
            <a:off x="6624639" y="2159000"/>
            <a:ext cx="962025" cy="11255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DF74318-4A20-D143-24B3-99E9253AAA59}"/>
              </a:ext>
            </a:extLst>
          </p:cNvPr>
          <p:cNvCxnSpPr>
            <a:cxnSpLocks/>
          </p:cNvCxnSpPr>
          <p:nvPr/>
        </p:nvCxnSpPr>
        <p:spPr>
          <a:xfrm>
            <a:off x="2004207" y="2289739"/>
            <a:ext cx="65837" cy="896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F4AE613-0043-C748-7F81-4E24551076D5}"/>
              </a:ext>
            </a:extLst>
          </p:cNvPr>
          <p:cNvCxnSpPr>
            <a:cxnSpLocks/>
          </p:cNvCxnSpPr>
          <p:nvPr/>
        </p:nvCxnSpPr>
        <p:spPr>
          <a:xfrm>
            <a:off x="2004207" y="2289739"/>
            <a:ext cx="646906" cy="8524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951994E-8371-B3AB-2BD9-F74D2753BC19}"/>
              </a:ext>
            </a:extLst>
          </p:cNvPr>
          <p:cNvCxnSpPr>
            <a:cxnSpLocks/>
          </p:cNvCxnSpPr>
          <p:nvPr/>
        </p:nvCxnSpPr>
        <p:spPr>
          <a:xfrm>
            <a:off x="2004207" y="2289739"/>
            <a:ext cx="1029938" cy="8524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E4E5523-2DDB-3476-C318-D7A2BB3EF14B}"/>
              </a:ext>
            </a:extLst>
          </p:cNvPr>
          <p:cNvCxnSpPr>
            <a:cxnSpLocks/>
          </p:cNvCxnSpPr>
          <p:nvPr/>
        </p:nvCxnSpPr>
        <p:spPr>
          <a:xfrm>
            <a:off x="2004207" y="2289739"/>
            <a:ext cx="1620317" cy="8524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C26604B7-E763-0AF8-60FC-17C6AEDCA2FC}"/>
              </a:ext>
            </a:extLst>
          </p:cNvPr>
          <p:cNvCxnSpPr>
            <a:cxnSpLocks/>
          </p:cNvCxnSpPr>
          <p:nvPr/>
        </p:nvCxnSpPr>
        <p:spPr>
          <a:xfrm flipH="1">
            <a:off x="8928101" y="2502131"/>
            <a:ext cx="1146924" cy="9268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3 Rectángulo">
            <a:extLst>
              <a:ext uri="{FF2B5EF4-FFF2-40B4-BE49-F238E27FC236}">
                <a16:creationId xmlns:a16="http://schemas.microsoft.com/office/drawing/2014/main" id="{D4F34783-3EA0-15E7-F1CF-3719407C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081" y="560504"/>
            <a:ext cx="83518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99CC"/>
                </a:solidFill>
                <a:cs typeface="Arial" panose="020B0604020202020204" pitchFamily="34" charset="0"/>
              </a:rPr>
              <a:t>En el sufragio o votación</a:t>
            </a:r>
            <a:endParaRPr lang="es-PE" altLang="es-PE" sz="2800" b="1" u="sng" dirty="0">
              <a:solidFill>
                <a:srgbClr val="0099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30">
            <a:extLst>
              <a:ext uri="{FF2B5EF4-FFF2-40B4-BE49-F238E27FC236}">
                <a16:creationId xmlns:a16="http://schemas.microsoft.com/office/drawing/2014/main" id="{4FCC698A-7FD9-53C2-0DC7-B26B55C2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72" y="4136578"/>
            <a:ext cx="3143848" cy="20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n 27">
            <a:extLst>
              <a:ext uri="{FF2B5EF4-FFF2-40B4-BE49-F238E27FC236}">
                <a16:creationId xmlns:a16="http://schemas.microsoft.com/office/drawing/2014/main" id="{659B9394-1E69-E122-C205-DC1D8AA9C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3" y="5184916"/>
            <a:ext cx="1779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n 26">
            <a:extLst>
              <a:ext uri="{FF2B5EF4-FFF2-40B4-BE49-F238E27FC236}">
                <a16:creationId xmlns:a16="http://schemas.microsoft.com/office/drawing/2014/main" id="{5F059FC1-DFBA-7566-FA41-3F1A7680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666">
            <a:off x="3617067" y="3834198"/>
            <a:ext cx="1781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n 4">
            <a:extLst>
              <a:ext uri="{FF2B5EF4-FFF2-40B4-BE49-F238E27FC236}">
                <a16:creationId xmlns:a16="http://schemas.microsoft.com/office/drawing/2014/main" id="{C95AE43E-3836-63A4-DDED-8DC2DEDF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840">
            <a:off x="1263226" y="3754615"/>
            <a:ext cx="1779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5">
            <a:extLst>
              <a:ext uri="{FF2B5EF4-FFF2-40B4-BE49-F238E27FC236}">
                <a16:creationId xmlns:a16="http://schemas.microsoft.com/office/drawing/2014/main" id="{F09A3167-1E4B-FF41-DA97-106499401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9397" y="2513710"/>
            <a:ext cx="4546600" cy="114141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PE" altLang="es-PE" sz="1800" b="1" dirty="0">
                <a:solidFill>
                  <a:srgbClr val="FF66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VÁLIDO:</a:t>
            </a:r>
            <a:r>
              <a:rPr lang="es-PE" altLang="es-PE" sz="18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es-PE" altLang="es-PE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La cruz o equis tiene su intersección dentro del recuadro de su preferencia</a:t>
            </a:r>
            <a:endParaRPr lang="es-ES" altLang="es-PE" sz="2000" dirty="0"/>
          </a:p>
        </p:txBody>
      </p:sp>
      <p:sp>
        <p:nvSpPr>
          <p:cNvPr id="45063" name="Text Box 6">
            <a:extLst>
              <a:ext uri="{FF2B5EF4-FFF2-40B4-BE49-F238E27FC236}">
                <a16:creationId xmlns:a16="http://schemas.microsoft.com/office/drawing/2014/main" id="{17C24457-F5C7-8334-E14B-FAE1554C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36" y="1984683"/>
            <a:ext cx="3581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PE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Tipos de voto</a:t>
            </a:r>
            <a:endParaRPr lang="es-ES" altLang="es-PE" sz="2000" b="1" dirty="0">
              <a:solidFill>
                <a:srgbClr val="C00000"/>
              </a:solidFill>
            </a:endParaRPr>
          </a:p>
        </p:txBody>
      </p:sp>
      <p:sp>
        <p:nvSpPr>
          <p:cNvPr id="45064" name="Rectangle 39">
            <a:extLst>
              <a:ext uri="{FF2B5EF4-FFF2-40B4-BE49-F238E27FC236}">
                <a16:creationId xmlns:a16="http://schemas.microsoft.com/office/drawing/2014/main" id="{33546747-1647-1AF5-877C-AA95973D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13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PE" altLang="es-PE" dirty="0">
              <a:latin typeface="Times New Roman" panose="02020603050405020304" pitchFamily="18" charset="0"/>
            </a:endParaRPr>
          </a:p>
        </p:txBody>
      </p:sp>
      <p:sp>
        <p:nvSpPr>
          <p:cNvPr id="45065" name="Rectangle 40">
            <a:extLst>
              <a:ext uri="{FF2B5EF4-FFF2-40B4-BE49-F238E27FC236}">
                <a16:creationId xmlns:a16="http://schemas.microsoft.com/office/drawing/2014/main" id="{8F8345A4-95B5-1782-1A88-0A67A583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840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PE" altLang="es-PE" dirty="0">
              <a:latin typeface="Times New Roman" panose="02020603050405020304" pitchFamily="18" charset="0"/>
            </a:endParaRPr>
          </a:p>
        </p:txBody>
      </p:sp>
      <p:sp>
        <p:nvSpPr>
          <p:cNvPr id="32787" name="Line 22">
            <a:extLst>
              <a:ext uri="{FF2B5EF4-FFF2-40B4-BE49-F238E27FC236}">
                <a16:creationId xmlns:a16="http://schemas.microsoft.com/office/drawing/2014/main" id="{1A12FE05-16AA-1801-7C2D-331B89FE99C9}"/>
              </a:ext>
            </a:extLst>
          </p:cNvPr>
          <p:cNvSpPr>
            <a:spLocks noChangeShapeType="1"/>
          </p:cNvSpPr>
          <p:nvPr/>
        </p:nvSpPr>
        <p:spPr bwMode="auto">
          <a:xfrm rot="658113">
            <a:off x="1668622" y="4541424"/>
            <a:ext cx="584200" cy="2619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32788" name="Line 23">
            <a:extLst>
              <a:ext uri="{FF2B5EF4-FFF2-40B4-BE49-F238E27FC236}">
                <a16:creationId xmlns:a16="http://schemas.microsoft.com/office/drawing/2014/main" id="{B758BBE1-15BA-D7D2-5775-CB0C71E6B0DC}"/>
              </a:ext>
            </a:extLst>
          </p:cNvPr>
          <p:cNvSpPr>
            <a:spLocks noChangeShapeType="1"/>
          </p:cNvSpPr>
          <p:nvPr/>
        </p:nvSpPr>
        <p:spPr bwMode="auto">
          <a:xfrm rot="658113" flipV="1">
            <a:off x="1765459" y="4590638"/>
            <a:ext cx="414338" cy="2619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32801" name="Freeform 36">
            <a:extLst>
              <a:ext uri="{FF2B5EF4-FFF2-40B4-BE49-F238E27FC236}">
                <a16:creationId xmlns:a16="http://schemas.microsoft.com/office/drawing/2014/main" id="{C8A30057-5018-1E59-713B-DD100A0A3E41}"/>
              </a:ext>
            </a:extLst>
          </p:cNvPr>
          <p:cNvSpPr>
            <a:spLocks/>
          </p:cNvSpPr>
          <p:nvPr/>
        </p:nvSpPr>
        <p:spPr bwMode="auto">
          <a:xfrm rot="1753358">
            <a:off x="4671034" y="4636299"/>
            <a:ext cx="554038" cy="527050"/>
          </a:xfrm>
          <a:custGeom>
            <a:avLst/>
            <a:gdLst>
              <a:gd name="T0" fmla="*/ 0 w 615"/>
              <a:gd name="T1" fmla="*/ 0 h 615"/>
              <a:gd name="T2" fmla="*/ 2147483646 w 615"/>
              <a:gd name="T3" fmla="*/ 2147483646 h 615"/>
              <a:gd name="T4" fmla="*/ 2147483646 w 615"/>
              <a:gd name="T5" fmla="*/ 2147483646 h 615"/>
              <a:gd name="T6" fmla="*/ 2147483646 w 615"/>
              <a:gd name="T7" fmla="*/ 2147483646 h 615"/>
              <a:gd name="T8" fmla="*/ 2147483646 w 615"/>
              <a:gd name="T9" fmla="*/ 2147483646 h 615"/>
              <a:gd name="T10" fmla="*/ 2147483646 w 615"/>
              <a:gd name="T11" fmla="*/ 2147483646 h 615"/>
              <a:gd name="T12" fmla="*/ 2147483646 w 615"/>
              <a:gd name="T13" fmla="*/ 2147483646 h 615"/>
              <a:gd name="T14" fmla="*/ 2147483646 w 615"/>
              <a:gd name="T15" fmla="*/ 2147483646 h 615"/>
              <a:gd name="T16" fmla="*/ 2147483646 w 615"/>
              <a:gd name="T17" fmla="*/ 2147483646 h 615"/>
              <a:gd name="T18" fmla="*/ 2147483646 w 615"/>
              <a:gd name="T19" fmla="*/ 2147483646 h 615"/>
              <a:gd name="T20" fmla="*/ 2147483646 w 615"/>
              <a:gd name="T21" fmla="*/ 2147483646 h 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5" h="615">
                <a:moveTo>
                  <a:pt x="0" y="0"/>
                </a:moveTo>
                <a:cubicBezTo>
                  <a:pt x="74" y="25"/>
                  <a:pt x="91" y="10"/>
                  <a:pt x="120" y="75"/>
                </a:cubicBezTo>
                <a:cubicBezTo>
                  <a:pt x="133" y="104"/>
                  <a:pt x="124" y="147"/>
                  <a:pt x="150" y="165"/>
                </a:cubicBezTo>
                <a:cubicBezTo>
                  <a:pt x="209" y="204"/>
                  <a:pt x="276" y="238"/>
                  <a:pt x="345" y="255"/>
                </a:cubicBezTo>
                <a:cubicBezTo>
                  <a:pt x="416" y="303"/>
                  <a:pt x="384" y="268"/>
                  <a:pt x="420" y="375"/>
                </a:cubicBezTo>
                <a:cubicBezTo>
                  <a:pt x="425" y="390"/>
                  <a:pt x="430" y="405"/>
                  <a:pt x="435" y="420"/>
                </a:cubicBezTo>
                <a:cubicBezTo>
                  <a:pt x="440" y="435"/>
                  <a:pt x="435" y="461"/>
                  <a:pt x="450" y="465"/>
                </a:cubicBezTo>
                <a:cubicBezTo>
                  <a:pt x="470" y="470"/>
                  <a:pt x="490" y="475"/>
                  <a:pt x="510" y="480"/>
                </a:cubicBezTo>
                <a:cubicBezTo>
                  <a:pt x="525" y="490"/>
                  <a:pt x="544" y="496"/>
                  <a:pt x="555" y="510"/>
                </a:cubicBezTo>
                <a:cubicBezTo>
                  <a:pt x="565" y="522"/>
                  <a:pt x="563" y="541"/>
                  <a:pt x="570" y="555"/>
                </a:cubicBezTo>
                <a:cubicBezTo>
                  <a:pt x="587" y="589"/>
                  <a:pt x="594" y="594"/>
                  <a:pt x="615" y="615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32802" name="Freeform 37">
            <a:extLst>
              <a:ext uri="{FF2B5EF4-FFF2-40B4-BE49-F238E27FC236}">
                <a16:creationId xmlns:a16="http://schemas.microsoft.com/office/drawing/2014/main" id="{6907517D-C69C-1756-EBF4-8D719284E7E4}"/>
              </a:ext>
            </a:extLst>
          </p:cNvPr>
          <p:cNvSpPr>
            <a:spLocks/>
          </p:cNvSpPr>
          <p:nvPr/>
        </p:nvSpPr>
        <p:spPr bwMode="auto">
          <a:xfrm rot="1753358">
            <a:off x="4697281" y="4634031"/>
            <a:ext cx="560387" cy="552450"/>
          </a:xfrm>
          <a:custGeom>
            <a:avLst/>
            <a:gdLst>
              <a:gd name="T0" fmla="*/ 2147483646 w 622"/>
              <a:gd name="T1" fmla="*/ 2147483646 h 645"/>
              <a:gd name="T2" fmla="*/ 2147483646 w 622"/>
              <a:gd name="T3" fmla="*/ 2147483646 h 645"/>
              <a:gd name="T4" fmla="*/ 2147483646 w 622"/>
              <a:gd name="T5" fmla="*/ 2147483646 h 645"/>
              <a:gd name="T6" fmla="*/ 2147483646 w 622"/>
              <a:gd name="T7" fmla="*/ 2147483646 h 645"/>
              <a:gd name="T8" fmla="*/ 2147483646 w 622"/>
              <a:gd name="T9" fmla="*/ 2147483646 h 645"/>
              <a:gd name="T10" fmla="*/ 2147483646 w 622"/>
              <a:gd name="T11" fmla="*/ 2147483646 h 645"/>
              <a:gd name="T12" fmla="*/ 2147483646 w 622"/>
              <a:gd name="T13" fmla="*/ 2147483646 h 645"/>
              <a:gd name="T14" fmla="*/ 2147483646 w 622"/>
              <a:gd name="T15" fmla="*/ 2147483646 h 645"/>
              <a:gd name="T16" fmla="*/ 2147483646 w 622"/>
              <a:gd name="T17" fmla="*/ 2147483646 h 645"/>
              <a:gd name="T18" fmla="*/ 2147483646 w 622"/>
              <a:gd name="T19" fmla="*/ 2147483646 h 645"/>
              <a:gd name="T20" fmla="*/ 2147483646 w 622"/>
              <a:gd name="T21" fmla="*/ 2147483646 h 645"/>
              <a:gd name="T22" fmla="*/ 2147483646 w 622"/>
              <a:gd name="T23" fmla="*/ 0 h 6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2" h="645">
                <a:moveTo>
                  <a:pt x="112" y="645"/>
                </a:moveTo>
                <a:cubicBezTo>
                  <a:pt x="78" y="623"/>
                  <a:pt x="0" y="577"/>
                  <a:pt x="52" y="525"/>
                </a:cubicBezTo>
                <a:cubicBezTo>
                  <a:pt x="63" y="514"/>
                  <a:pt x="83" y="518"/>
                  <a:pt x="97" y="510"/>
                </a:cubicBezTo>
                <a:cubicBezTo>
                  <a:pt x="129" y="492"/>
                  <a:pt x="187" y="450"/>
                  <a:pt x="187" y="450"/>
                </a:cubicBezTo>
                <a:cubicBezTo>
                  <a:pt x="197" y="435"/>
                  <a:pt x="209" y="421"/>
                  <a:pt x="217" y="405"/>
                </a:cubicBezTo>
                <a:cubicBezTo>
                  <a:pt x="224" y="391"/>
                  <a:pt x="221" y="371"/>
                  <a:pt x="232" y="360"/>
                </a:cubicBezTo>
                <a:cubicBezTo>
                  <a:pt x="243" y="349"/>
                  <a:pt x="261" y="348"/>
                  <a:pt x="277" y="345"/>
                </a:cubicBezTo>
                <a:cubicBezTo>
                  <a:pt x="322" y="338"/>
                  <a:pt x="367" y="335"/>
                  <a:pt x="412" y="330"/>
                </a:cubicBezTo>
                <a:cubicBezTo>
                  <a:pt x="427" y="320"/>
                  <a:pt x="444" y="312"/>
                  <a:pt x="457" y="300"/>
                </a:cubicBezTo>
                <a:cubicBezTo>
                  <a:pt x="489" y="272"/>
                  <a:pt x="547" y="210"/>
                  <a:pt x="547" y="210"/>
                </a:cubicBezTo>
                <a:cubicBezTo>
                  <a:pt x="573" y="132"/>
                  <a:pt x="561" y="121"/>
                  <a:pt x="622" y="60"/>
                </a:cubicBezTo>
                <a:cubicBezTo>
                  <a:pt x="605" y="8"/>
                  <a:pt x="596" y="26"/>
                  <a:pt x="622" y="0"/>
                </a:cubicBez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687730FA-A5E9-C003-E82E-A7B919F10F85}"/>
              </a:ext>
            </a:extLst>
          </p:cNvPr>
          <p:cNvSpPr>
            <a:spLocks noChangeShapeType="1"/>
          </p:cNvSpPr>
          <p:nvPr/>
        </p:nvSpPr>
        <p:spPr bwMode="auto">
          <a:xfrm rot="1178177">
            <a:off x="2664911" y="5894706"/>
            <a:ext cx="207963" cy="1571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52" name="Line 23">
            <a:extLst>
              <a:ext uri="{FF2B5EF4-FFF2-40B4-BE49-F238E27FC236}">
                <a16:creationId xmlns:a16="http://schemas.microsoft.com/office/drawing/2014/main" id="{9CA17B1C-0941-BFBB-9473-BA4E9CA7D9DE}"/>
              </a:ext>
            </a:extLst>
          </p:cNvPr>
          <p:cNvSpPr>
            <a:spLocks noChangeShapeType="1"/>
          </p:cNvSpPr>
          <p:nvPr/>
        </p:nvSpPr>
        <p:spPr bwMode="auto">
          <a:xfrm rot="1178177" flipV="1">
            <a:off x="2707774" y="5832793"/>
            <a:ext cx="149225" cy="233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529B7A-3935-CE23-A825-31EC1C73826B}"/>
              </a:ext>
            </a:extLst>
          </p:cNvPr>
          <p:cNvSpPr txBox="1"/>
          <p:nvPr/>
        </p:nvSpPr>
        <p:spPr bwMode="auto">
          <a:xfrm>
            <a:off x="6396988" y="4418527"/>
            <a:ext cx="177958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altLang="es-PE" b="1" dirty="0">
                <a:solidFill>
                  <a:srgbClr val="FF66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NULO</a:t>
            </a:r>
            <a:r>
              <a:rPr lang="es-PE" altLang="es-PE" b="1" dirty="0">
                <a:solidFill>
                  <a:srgbClr val="FF66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:</a:t>
            </a:r>
            <a:r>
              <a:rPr lang="es-PE" altLang="es-PE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defRPr/>
            </a:pPr>
            <a:r>
              <a:rPr lang="es-PE" altLang="es-PE" sz="2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La marca no cumple los requisitos del voto válido</a:t>
            </a:r>
            <a:endParaRPr lang="es-ES" altLang="es-PE" sz="2000" dirty="0">
              <a:latin typeface="+mj-lt"/>
            </a:endParaRPr>
          </a:p>
          <a:p>
            <a:pPr>
              <a:defRPr/>
            </a:pPr>
            <a:endParaRPr lang="es-PE" dirty="0"/>
          </a:p>
        </p:txBody>
      </p:sp>
      <p:sp>
        <p:nvSpPr>
          <p:cNvPr id="45073" name="Rectangle 41">
            <a:extLst>
              <a:ext uri="{FF2B5EF4-FFF2-40B4-BE49-F238E27FC236}">
                <a16:creationId xmlns:a16="http://schemas.microsoft.com/office/drawing/2014/main" id="{3CACC48A-7ADC-5336-BD12-24E9FB50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584" y="2001549"/>
            <a:ext cx="1779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s-PE" altLang="es-PE" sz="1800" b="1" dirty="0">
                <a:solidFill>
                  <a:srgbClr val="FF6600"/>
                </a:solidFill>
              </a:rPr>
              <a:t>EN BLANCO</a:t>
            </a:r>
            <a:r>
              <a:rPr lang="es-PE" altLang="es-PE" sz="1800" b="1" dirty="0">
                <a:solidFill>
                  <a:srgbClr val="FF6600"/>
                </a:solidFill>
                <a:ea typeface="Arial Unicode MS" pitchFamily="34" charset="-128"/>
              </a:rPr>
              <a:t>:</a:t>
            </a:r>
            <a:r>
              <a:rPr lang="es-PE" altLang="es-PE" sz="1800" dirty="0"/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PE" altLang="es-PE" sz="1800" dirty="0"/>
              <a:t>No hay marca alguna</a:t>
            </a:r>
            <a:endParaRPr lang="es-ES" altLang="es-PE" sz="1800" dirty="0"/>
          </a:p>
        </p:txBody>
      </p:sp>
      <p:sp>
        <p:nvSpPr>
          <p:cNvPr id="45074" name="3 Rectángulo">
            <a:extLst>
              <a:ext uri="{FF2B5EF4-FFF2-40B4-BE49-F238E27FC236}">
                <a16:creationId xmlns:a16="http://schemas.microsoft.com/office/drawing/2014/main" id="{774A02F2-8866-07EA-D5E5-015B28C2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4247"/>
            <a:ext cx="83518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B0F0"/>
                </a:solidFill>
                <a:cs typeface="Arial" panose="020B0604020202020204" pitchFamily="34" charset="0"/>
              </a:rPr>
              <a:t>En</a:t>
            </a:r>
            <a:r>
              <a:rPr lang="es-ES" altLang="es-PE" sz="2800" b="1" dirty="0">
                <a:solidFill>
                  <a:srgbClr val="0099CC"/>
                </a:solidFill>
                <a:cs typeface="Arial" panose="020B0604020202020204" pitchFamily="34" charset="0"/>
              </a:rPr>
              <a:t> el escrutinio o conteo de votos</a:t>
            </a:r>
            <a:endParaRPr lang="es-PE" altLang="es-PE" sz="2800" b="1" u="sng" dirty="0">
              <a:solidFill>
                <a:srgbClr val="0099CC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0E01D8A-2C6A-E87D-CD8A-8112978F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007590"/>
            <a:ext cx="7324725" cy="7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s-PE" altLang="es-PE" sz="20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Los miembros de mesa cuentan y clasifican los votos como votos válidos, votos en blanco y votos nulos.</a:t>
            </a:r>
            <a:endParaRPr lang="es-ES" altLang="es-PE" sz="2000" kern="0" dirty="0"/>
          </a:p>
        </p:txBody>
      </p:sp>
      <p:pic>
        <p:nvPicPr>
          <p:cNvPr id="45076" name="Imagen 29">
            <a:extLst>
              <a:ext uri="{FF2B5EF4-FFF2-40B4-BE49-F238E27FC236}">
                <a16:creationId xmlns:a16="http://schemas.microsoft.com/office/drawing/2014/main" id="{D4CCC8C3-298A-7DBE-81EF-2A9280BFE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680" y="1514609"/>
            <a:ext cx="3143848" cy="201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20">
            <a:extLst>
              <a:ext uri="{FF2B5EF4-FFF2-40B4-BE49-F238E27FC236}">
                <a16:creationId xmlns:a16="http://schemas.microsoft.com/office/drawing/2014/main" id="{329FF671-C6EE-A29C-0D1A-5A04645F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17" y="1650973"/>
            <a:ext cx="5878964" cy="37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7A97FEC6-515C-4949-7A88-55E9F0C8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9" y="1052513"/>
            <a:ext cx="4891087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47108" name="2 Marcador de contenido">
            <a:extLst>
              <a:ext uri="{FF2B5EF4-FFF2-40B4-BE49-F238E27FC236}">
                <a16:creationId xmlns:a16="http://schemas.microsoft.com/office/drawing/2014/main" id="{EEC11EE0-D1A3-4514-7A67-C8E818F5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27" y="1318419"/>
            <a:ext cx="3898530" cy="410527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r>
              <a:rPr lang="es-PE" alt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 cruz (+) o el aspa (X) está escrita dentro del recuadro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B0552DA-013A-76EF-5057-A2C1D4E2F9DA}"/>
              </a:ext>
            </a:extLst>
          </p:cNvPr>
          <p:cNvCxnSpPr>
            <a:cxnSpLocks/>
          </p:cNvCxnSpPr>
          <p:nvPr/>
        </p:nvCxnSpPr>
        <p:spPr>
          <a:xfrm flipH="1">
            <a:off x="9788424" y="4238090"/>
            <a:ext cx="865399" cy="8028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E194E91-4DCF-4B22-7389-DACCF9148C92}"/>
              </a:ext>
            </a:extLst>
          </p:cNvPr>
          <p:cNvCxnSpPr>
            <a:cxnSpLocks/>
          </p:cNvCxnSpPr>
          <p:nvPr/>
        </p:nvCxnSpPr>
        <p:spPr>
          <a:xfrm>
            <a:off x="9788424" y="4238090"/>
            <a:ext cx="865399" cy="8123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6" descr="VALIDO">
            <a:extLst>
              <a:ext uri="{FF2B5EF4-FFF2-40B4-BE49-F238E27FC236}">
                <a16:creationId xmlns:a16="http://schemas.microsoft.com/office/drawing/2014/main" id="{559D64C6-B903-18F0-8506-7D19EDD9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157663"/>
            <a:ext cx="27892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20">
            <a:extLst>
              <a:ext uri="{FF2B5EF4-FFF2-40B4-BE49-F238E27FC236}">
                <a16:creationId xmlns:a16="http://schemas.microsoft.com/office/drawing/2014/main" id="{329FF671-C6EE-A29C-0D1A-5A04645F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349501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7A97FEC6-515C-4949-7A88-55E9F0C8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9" y="1052513"/>
            <a:ext cx="4891087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47108" name="2 Marcador de contenido">
            <a:extLst>
              <a:ext uri="{FF2B5EF4-FFF2-40B4-BE49-F238E27FC236}">
                <a16:creationId xmlns:a16="http://schemas.microsoft.com/office/drawing/2014/main" id="{EEC11EE0-D1A3-4514-7A67-C8E818F5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26" y="1318419"/>
            <a:ext cx="4024313" cy="410527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r>
              <a:rPr lang="es-PE" alt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 cruz (+) o el aspa (X) está escrita en forma temblorosa o las líneas  no son rectas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5C884689-4E96-C56A-B6A0-1844EB51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71">
            <a:off x="9044782" y="4306094"/>
            <a:ext cx="8699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900F44C2-4549-C39C-20E5-8FD84DEF513C}"/>
              </a:ext>
            </a:extLst>
          </p:cNvPr>
          <p:cNvSpPr>
            <a:spLocks/>
          </p:cNvSpPr>
          <p:nvPr/>
        </p:nvSpPr>
        <p:spPr bwMode="auto">
          <a:xfrm rot="20451199">
            <a:off x="9328150" y="4122738"/>
            <a:ext cx="407988" cy="590550"/>
          </a:xfrm>
          <a:custGeom>
            <a:avLst/>
            <a:gdLst>
              <a:gd name="T0" fmla="*/ 2147483646 w 247"/>
              <a:gd name="T1" fmla="*/ 2147483646 h 283"/>
              <a:gd name="T2" fmla="*/ 2147483646 w 247"/>
              <a:gd name="T3" fmla="*/ 2147483646 h 283"/>
              <a:gd name="T4" fmla="*/ 2147483646 w 247"/>
              <a:gd name="T5" fmla="*/ 2147483646 h 283"/>
              <a:gd name="T6" fmla="*/ 2147483646 w 247"/>
              <a:gd name="T7" fmla="*/ 2147483646 h 283"/>
              <a:gd name="T8" fmla="*/ 2147483646 w 247"/>
              <a:gd name="T9" fmla="*/ 2147483646 h 283"/>
              <a:gd name="T10" fmla="*/ 2147483646 w 247"/>
              <a:gd name="T11" fmla="*/ 2147483646 h 283"/>
              <a:gd name="T12" fmla="*/ 2147483646 w 247"/>
              <a:gd name="T13" fmla="*/ 2147483646 h 283"/>
              <a:gd name="T14" fmla="*/ 0 w 247"/>
              <a:gd name="T15" fmla="*/ 0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7"/>
              <a:gd name="T25" fmla="*/ 0 h 283"/>
              <a:gd name="T26" fmla="*/ 247 w 247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7" h="283">
                <a:moveTo>
                  <a:pt x="247" y="283"/>
                </a:moveTo>
                <a:cubicBezTo>
                  <a:pt x="241" y="274"/>
                  <a:pt x="236" y="264"/>
                  <a:pt x="229" y="256"/>
                </a:cubicBezTo>
                <a:cubicBezTo>
                  <a:pt x="221" y="246"/>
                  <a:pt x="208" y="240"/>
                  <a:pt x="201" y="229"/>
                </a:cubicBezTo>
                <a:cubicBezTo>
                  <a:pt x="194" y="218"/>
                  <a:pt x="187" y="174"/>
                  <a:pt x="183" y="165"/>
                </a:cubicBezTo>
                <a:cubicBezTo>
                  <a:pt x="175" y="150"/>
                  <a:pt x="149" y="136"/>
                  <a:pt x="137" y="128"/>
                </a:cubicBezTo>
                <a:cubicBezTo>
                  <a:pt x="117" y="99"/>
                  <a:pt x="117" y="62"/>
                  <a:pt x="92" y="37"/>
                </a:cubicBezTo>
                <a:cubicBezTo>
                  <a:pt x="69" y="14"/>
                  <a:pt x="58" y="18"/>
                  <a:pt x="28" y="9"/>
                </a:cubicBezTo>
                <a:cubicBezTo>
                  <a:pt x="19" y="6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20" name="Picture 6" descr="VALIDO">
            <a:extLst>
              <a:ext uri="{FF2B5EF4-FFF2-40B4-BE49-F238E27FC236}">
                <a16:creationId xmlns:a16="http://schemas.microsoft.com/office/drawing/2014/main" id="{0E11843F-304D-0F63-7FDC-526D4011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157663"/>
            <a:ext cx="27892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2E8B256-268C-7FA3-0759-EC280838C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814388"/>
            <a:ext cx="5951538" cy="685800"/>
          </a:xfrm>
          <a:noFill/>
        </p:spPr>
        <p:txBody>
          <a:bodyPr/>
          <a:lstStyle/>
          <a:p>
            <a:pPr algn="l" eaLnBrk="1" hangingPunct="1"/>
            <a:r>
              <a:rPr lang="es-PE" altLang="es-PE" sz="3000" dirty="0">
                <a:solidFill>
                  <a:srgbClr val="0099CC"/>
                </a:solidFill>
              </a:rPr>
              <a:t>¿Qué es el municipio escolar?</a:t>
            </a:r>
            <a:endParaRPr lang="es-ES" altLang="es-PE" sz="3000" dirty="0">
              <a:solidFill>
                <a:srgbClr val="0099CC"/>
              </a:solidFill>
            </a:endParaRPr>
          </a:p>
        </p:txBody>
      </p:sp>
      <p:sp>
        <p:nvSpPr>
          <p:cNvPr id="8195" name="1 CuadroTexto">
            <a:extLst>
              <a:ext uri="{FF2B5EF4-FFF2-40B4-BE49-F238E27FC236}">
                <a16:creationId xmlns:a16="http://schemas.microsoft.com/office/drawing/2014/main" id="{A82795BF-00EC-284A-E2E7-5A4DFC51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220" y="1688724"/>
            <a:ext cx="48386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FE0000"/>
              </a:buClr>
              <a:buFontTx/>
              <a:buNone/>
            </a:pPr>
            <a:r>
              <a:rPr lang="es-PE" altLang="es-PE" sz="2800" dirty="0">
                <a:latin typeface="Verdana" panose="020B0604030504040204" pitchFamily="34" charset="0"/>
              </a:rPr>
              <a:t>Es la organización que representa a las y los estudiantes de la Institución Educativa.</a:t>
            </a:r>
            <a:endParaRPr lang="es-PE" altLang="es-PE" sz="2800" dirty="0">
              <a:latin typeface="Times New Roman" panose="02020603050405020304" pitchFamily="18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4FE587A6-9C7B-B497-0D98-C6B59A948264}"/>
              </a:ext>
            </a:extLst>
          </p:cNvPr>
          <p:cNvSpPr txBox="1"/>
          <p:nvPr/>
        </p:nvSpPr>
        <p:spPr>
          <a:xfrm>
            <a:off x="4679199" y="5374695"/>
            <a:ext cx="4506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PE" sz="2400" b="1" dirty="0">
                <a:solidFill>
                  <a:srgbClr val="FF0000"/>
                </a:solidFill>
              </a:rPr>
              <a:t>Periodo de gestión de un año</a:t>
            </a:r>
          </a:p>
        </p:txBody>
      </p:sp>
      <p:sp>
        <p:nvSpPr>
          <p:cNvPr id="8198" name="1 CuadroTexto">
            <a:extLst>
              <a:ext uri="{FF2B5EF4-FFF2-40B4-BE49-F238E27FC236}">
                <a16:creationId xmlns:a16="http://schemas.microsoft.com/office/drawing/2014/main" id="{651315BE-C7F0-DC4B-5C40-830C3C7D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81526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dirty="0">
              <a:latin typeface="Times New Roman" panose="02020603050405020304" pitchFamily="18" charset="0"/>
            </a:endParaRPr>
          </a:p>
        </p:txBody>
      </p:sp>
      <p:pic>
        <p:nvPicPr>
          <p:cNvPr id="8200" name="Imagen 1">
            <a:extLst>
              <a:ext uri="{FF2B5EF4-FFF2-40B4-BE49-F238E27FC236}">
                <a16:creationId xmlns:a16="http://schemas.microsoft.com/office/drawing/2014/main" id="{F1EC454E-A8E5-4708-B465-8DE4980A7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78" y="2694285"/>
            <a:ext cx="5107542" cy="23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CuadroTexto 22">
            <a:extLst>
              <a:ext uri="{FF2B5EF4-FFF2-40B4-BE49-F238E27FC236}">
                <a16:creationId xmlns:a16="http://schemas.microsoft.com/office/drawing/2014/main" id="{047E6137-D3A6-6247-894F-E7CC1F4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733" y="1879917"/>
            <a:ext cx="3893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PE" altLang="es-PE" sz="1800" dirty="0">
                <a:latin typeface="Verdana" panose="020B0604030504040204" pitchFamily="34" charset="0"/>
              </a:rPr>
              <a:t>Directiva del Municipio Escolar</a:t>
            </a:r>
            <a:endParaRPr lang="es-PE" altLang="es-PE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24">
            <a:extLst>
              <a:ext uri="{FF2B5EF4-FFF2-40B4-BE49-F238E27FC236}">
                <a16:creationId xmlns:a16="http://schemas.microsoft.com/office/drawing/2014/main" id="{92C2313F-B489-622B-1EB9-C9209A29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301876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25D374C5-B590-B32F-6DAD-9B3E2AE5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9" y="1052513"/>
            <a:ext cx="4891087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48132" name="2 Marcador de contenido">
            <a:extLst>
              <a:ext uri="{FF2B5EF4-FFF2-40B4-BE49-F238E27FC236}">
                <a16:creationId xmlns:a16="http://schemas.microsoft.com/office/drawing/2014/main" id="{20A0257C-54E4-FD23-E7A5-3D5B17B9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1712914"/>
            <a:ext cx="3879850" cy="410527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r>
              <a:rPr lang="es-PE" alt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 cruz (+) o el aspa (X) está escrita en</a:t>
            </a:r>
          </a:p>
          <a:p>
            <a:pPr marL="0" indent="0">
              <a:buNone/>
            </a:pPr>
            <a:r>
              <a:rPr lang="es-PE" alt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remarcada o las líneas  no son rectas</a:t>
            </a:r>
          </a:p>
        </p:txBody>
      </p:sp>
      <p:pic>
        <p:nvPicPr>
          <p:cNvPr id="20" name="Picture 6" descr="VALIDO">
            <a:extLst>
              <a:ext uri="{FF2B5EF4-FFF2-40B4-BE49-F238E27FC236}">
                <a16:creationId xmlns:a16="http://schemas.microsoft.com/office/drawing/2014/main" id="{D3DF0F08-FE0C-C0BD-F000-C8889EB3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149726"/>
            <a:ext cx="27892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2">
            <a:extLst>
              <a:ext uri="{FF2B5EF4-FFF2-40B4-BE49-F238E27FC236}">
                <a16:creationId xmlns:a16="http://schemas.microsoft.com/office/drawing/2014/main" id="{77B86BAB-8286-353F-2A91-2391E0F52DAD}"/>
              </a:ext>
            </a:extLst>
          </p:cNvPr>
          <p:cNvSpPr>
            <a:spLocks noChangeShapeType="1"/>
          </p:cNvSpPr>
          <p:nvPr/>
        </p:nvSpPr>
        <p:spPr bwMode="auto">
          <a:xfrm rot="3002474" flipH="1">
            <a:off x="8439945" y="3940970"/>
            <a:ext cx="352425" cy="611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1CBB48FE-D674-CCF7-43CB-DDB26A50D3D9}"/>
              </a:ext>
            </a:extLst>
          </p:cNvPr>
          <p:cNvSpPr>
            <a:spLocks noChangeShapeType="1"/>
          </p:cNvSpPr>
          <p:nvPr/>
        </p:nvSpPr>
        <p:spPr bwMode="auto">
          <a:xfrm rot="3002474" flipH="1">
            <a:off x="8349457" y="3948907"/>
            <a:ext cx="536575" cy="655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46A0FCDC-BDF8-B495-C40C-42AC95674D24}"/>
              </a:ext>
            </a:extLst>
          </p:cNvPr>
          <p:cNvSpPr>
            <a:spLocks noChangeShapeType="1"/>
          </p:cNvSpPr>
          <p:nvPr/>
        </p:nvSpPr>
        <p:spPr bwMode="auto">
          <a:xfrm rot="3002474">
            <a:off x="8315326" y="4106864"/>
            <a:ext cx="576263" cy="388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A44D5B00-644B-BBD1-0F93-172D4CACE354}"/>
              </a:ext>
            </a:extLst>
          </p:cNvPr>
          <p:cNvSpPr>
            <a:spLocks noChangeShapeType="1"/>
          </p:cNvSpPr>
          <p:nvPr/>
        </p:nvSpPr>
        <p:spPr bwMode="auto">
          <a:xfrm rot="3002474">
            <a:off x="8358982" y="4026694"/>
            <a:ext cx="473075" cy="490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22">
            <a:extLst>
              <a:ext uri="{FF2B5EF4-FFF2-40B4-BE49-F238E27FC236}">
                <a16:creationId xmlns:a16="http://schemas.microsoft.com/office/drawing/2014/main" id="{57CAA3FB-0E39-1C64-1F84-521CB5FBC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030414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C8930E1D-BB11-A023-5B4A-2A000414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63" y="836613"/>
            <a:ext cx="4248150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49156" name="2 Marcador de contenido">
            <a:extLst>
              <a:ext uri="{FF2B5EF4-FFF2-40B4-BE49-F238E27FC236}">
                <a16:creationId xmlns:a16="http://schemas.microsoft.com/office/drawing/2014/main" id="{1A48FAF3-D87F-BCB4-6B7E-DC8A73B8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150" y="1382714"/>
            <a:ext cx="7772400" cy="425132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5CAE5347-0E33-FDB6-31AF-F13296035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764" y="4076701"/>
            <a:ext cx="504825" cy="569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A6EE19BF-3496-0505-DF2A-176776C50C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864" y="3954463"/>
            <a:ext cx="720725" cy="677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7D3DD69-541B-3C75-45F5-1BE980BE9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6" y="1862138"/>
            <a:ext cx="42592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Cuando el cruce de las rayitas de la cruz (+) o el aspa (X) está dentro del recuadro del </a:t>
            </a:r>
            <a:r>
              <a:rPr lang="es-PE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número o </a:t>
            </a: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símbolo aún cuando las líneas sobrepasen el recuadro</a:t>
            </a:r>
            <a:r>
              <a:rPr lang="es-ES" altLang="es-PE" sz="23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altLang="es-PE" sz="2300" u="none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6" descr="VALIDO">
            <a:extLst>
              <a:ext uri="{FF2B5EF4-FFF2-40B4-BE49-F238E27FC236}">
                <a16:creationId xmlns:a16="http://schemas.microsoft.com/office/drawing/2014/main" id="{9A622FC7-00F8-F362-5F75-1642F0DA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597400"/>
            <a:ext cx="27003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22">
            <a:extLst>
              <a:ext uri="{FF2B5EF4-FFF2-40B4-BE49-F238E27FC236}">
                <a16:creationId xmlns:a16="http://schemas.microsoft.com/office/drawing/2014/main" id="{41FEFA93-700D-0245-2A3D-5E1120D46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214564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DEC453CA-AAFC-4D58-9667-5598C90C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63" y="836613"/>
            <a:ext cx="4248150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51204" name="2 Marcador de contenido">
            <a:extLst>
              <a:ext uri="{FF2B5EF4-FFF2-40B4-BE49-F238E27FC236}">
                <a16:creationId xmlns:a16="http://schemas.microsoft.com/office/drawing/2014/main" id="{04B7E62F-85BC-9456-5982-D2E77816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150" y="1382714"/>
            <a:ext cx="7772400" cy="425132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A9B49832-EE33-B9C5-CE8B-C06BF29AB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831" y="3822751"/>
            <a:ext cx="456703" cy="3341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998A1C2D-D1F7-10F3-14D0-996881027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3950" y="3764187"/>
            <a:ext cx="387584" cy="5411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44790CF-EEF5-01CF-B632-66A9C69B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1935164"/>
            <a:ext cx="3840163" cy="20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Cuando el cruce de las rayitas de la cruz (+) o el aspa (X) está en la misma línea del recuadro del </a:t>
            </a:r>
            <a:r>
              <a:rPr lang="es-PE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número o </a:t>
            </a: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símbolo</a:t>
            </a:r>
            <a:r>
              <a:rPr lang="es-ES" altLang="es-PE" sz="23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altLang="es-PE" sz="2300" u="none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6" descr="VALIDO">
            <a:extLst>
              <a:ext uri="{FF2B5EF4-FFF2-40B4-BE49-F238E27FC236}">
                <a16:creationId xmlns:a16="http://schemas.microsoft.com/office/drawing/2014/main" id="{BD8D6BA2-D973-862C-87D3-9AE06383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386264"/>
            <a:ext cx="27003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22">
            <a:extLst>
              <a:ext uri="{FF2B5EF4-FFF2-40B4-BE49-F238E27FC236}">
                <a16:creationId xmlns:a16="http://schemas.microsoft.com/office/drawing/2014/main" id="{41FEFA93-700D-0245-2A3D-5E1120D46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214564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DEC453CA-AAFC-4D58-9667-5598C90C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63" y="836613"/>
            <a:ext cx="4248150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51204" name="2 Marcador de contenido">
            <a:extLst>
              <a:ext uri="{FF2B5EF4-FFF2-40B4-BE49-F238E27FC236}">
                <a16:creationId xmlns:a16="http://schemas.microsoft.com/office/drawing/2014/main" id="{04B7E62F-85BC-9456-5982-D2E77816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150" y="1382714"/>
            <a:ext cx="7772400" cy="425132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A9B49832-EE33-B9C5-CE8B-C06BF29AB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388" y="4071938"/>
            <a:ext cx="94364" cy="5023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PE" dirty="0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998A1C2D-D1F7-10F3-14D0-996881027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4499" y="4053409"/>
            <a:ext cx="64142" cy="87287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PE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44790CF-EEF5-01CF-B632-66A9C69B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1935164"/>
            <a:ext cx="3840163" cy="20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Cuando el cruce de las rayitas de la cruz (+) o el aspa (X) es muy pequeña pero está dentro el recuadro del </a:t>
            </a:r>
            <a:r>
              <a:rPr lang="es-PE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número o </a:t>
            </a: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símbolo</a:t>
            </a:r>
            <a:r>
              <a:rPr lang="es-ES" altLang="es-PE" sz="23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altLang="es-PE" sz="2300" u="none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6" descr="VALIDO">
            <a:extLst>
              <a:ext uri="{FF2B5EF4-FFF2-40B4-BE49-F238E27FC236}">
                <a16:creationId xmlns:a16="http://schemas.microsoft.com/office/drawing/2014/main" id="{BD8D6BA2-D973-862C-87D3-9AE06383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386264"/>
            <a:ext cx="27003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22">
            <a:extLst>
              <a:ext uri="{FF2B5EF4-FFF2-40B4-BE49-F238E27FC236}">
                <a16:creationId xmlns:a16="http://schemas.microsoft.com/office/drawing/2014/main" id="{41FEFA93-700D-0245-2A3D-5E1120D46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214564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DEC453CA-AAFC-4D58-9667-5598C90C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63" y="836613"/>
            <a:ext cx="4248150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51204" name="2 Marcador de contenido">
            <a:extLst>
              <a:ext uri="{FF2B5EF4-FFF2-40B4-BE49-F238E27FC236}">
                <a16:creationId xmlns:a16="http://schemas.microsoft.com/office/drawing/2014/main" id="{04B7E62F-85BC-9456-5982-D2E77816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150" y="1382714"/>
            <a:ext cx="7772400" cy="425132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endParaRPr lang="es-PE" altLang="es-PE" dirty="0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A9B49832-EE33-B9C5-CE8B-C06BF29AB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1" y="3866776"/>
            <a:ext cx="831850" cy="8546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s-PE" dirty="0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998A1C2D-D1F7-10F3-14D0-996881027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1302" y="3785998"/>
            <a:ext cx="665162" cy="9354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s-PE" dirty="0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44790CF-EEF5-01CF-B632-66A9C69B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1935164"/>
            <a:ext cx="3840163" cy="20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1042988">
              <a:defRPr sz="28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Cuando el cruce de las rayitas de la cruz (+) o el aspa (X) está dentro del recuadro del </a:t>
            </a:r>
            <a:r>
              <a:rPr lang="es-PE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número o </a:t>
            </a:r>
            <a:r>
              <a:rPr lang="es-ES" altLang="es-PE" sz="24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símbolo pero son líneas punteadas</a:t>
            </a:r>
            <a:r>
              <a:rPr lang="es-ES" altLang="es-PE" sz="2300" u="none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altLang="es-PE" sz="2300" u="none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6" descr="VALIDO">
            <a:extLst>
              <a:ext uri="{FF2B5EF4-FFF2-40B4-BE49-F238E27FC236}">
                <a16:creationId xmlns:a16="http://schemas.microsoft.com/office/drawing/2014/main" id="{BD8D6BA2-D973-862C-87D3-9AE06383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386264"/>
            <a:ext cx="27003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4E83DBA-343E-1629-F5D2-1D5EF76C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9" y="1052513"/>
            <a:ext cx="4891087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31E8D9D-FA5C-5DC9-5C3C-055FFEDE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1916114"/>
            <a:ext cx="3817937" cy="4105275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endParaRPr lang="es-ES" altLang="es-PE" sz="2300" kern="1200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s-ES" altLang="es-PE" sz="23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 cédula no contiene ninguna marca </a:t>
            </a:r>
            <a:r>
              <a:rPr lang="es-PE" altLang="es-PE" sz="23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anverso</a:t>
            </a:r>
            <a:r>
              <a:rPr lang="es-ES" altLang="es-PE" sz="23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altLang="es-PE" sz="2300" kern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5" descr="BLANCO">
            <a:extLst>
              <a:ext uri="{FF2B5EF4-FFF2-40B4-BE49-F238E27FC236}">
                <a16:creationId xmlns:a16="http://schemas.microsoft.com/office/drawing/2014/main" id="{4C4F93BF-5BC8-A30F-04F6-A20C33C3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08500"/>
            <a:ext cx="27892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Imagen 17">
            <a:extLst>
              <a:ext uri="{FF2B5EF4-FFF2-40B4-BE49-F238E27FC236}">
                <a16:creationId xmlns:a16="http://schemas.microsoft.com/office/drawing/2014/main" id="{89CD9E27-C20E-E68E-C947-9BF24A726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49501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20">
            <a:extLst>
              <a:ext uri="{FF2B5EF4-FFF2-40B4-BE49-F238E27FC236}">
                <a16:creationId xmlns:a16="http://schemas.microsoft.com/office/drawing/2014/main" id="{329FF671-C6EE-A29C-0D1A-5A04645F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349501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7A97FEC6-515C-4949-7A88-55E9F0C8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9" y="1052513"/>
            <a:ext cx="4891087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altLang="es-PE" kern="1200" dirty="0">
                <a:solidFill>
                  <a:srgbClr val="FF3300"/>
                </a:solidFill>
                <a:ea typeface="+mn-ea"/>
                <a:cs typeface="+mn-cs"/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  <a:ea typeface="+mn-ea"/>
                <a:cs typeface="+mn-cs"/>
              </a:rPr>
            </a:br>
            <a:endParaRPr lang="es-PE" dirty="0"/>
          </a:p>
        </p:txBody>
      </p:sp>
      <p:sp>
        <p:nvSpPr>
          <p:cNvPr id="47108" name="2 Marcador de contenido">
            <a:extLst>
              <a:ext uri="{FF2B5EF4-FFF2-40B4-BE49-F238E27FC236}">
                <a16:creationId xmlns:a16="http://schemas.microsoft.com/office/drawing/2014/main" id="{EEC11EE0-D1A3-4514-7A67-C8E818F5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26" y="1318419"/>
            <a:ext cx="4024313" cy="4105275"/>
          </a:xfrm>
        </p:spPr>
        <p:txBody>
          <a:bodyPr/>
          <a:lstStyle/>
          <a:p>
            <a:pPr marL="0" indent="0">
              <a:buNone/>
            </a:pPr>
            <a:endParaRPr lang="es-PE" altLang="es-PE" dirty="0"/>
          </a:p>
          <a:p>
            <a:pPr marL="0" indent="0">
              <a:buNone/>
            </a:pPr>
            <a:r>
              <a:rPr lang="es-PE" altLang="es-P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la cruz (+) o el aspa (X) está escrita en forma temblorosa o las líneas  no son rectas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5C884689-4E96-C56A-B6A0-1844EB51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71">
            <a:off x="9044782" y="4306094"/>
            <a:ext cx="8699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900F44C2-4549-C39C-20E5-8FD84DEF513C}"/>
              </a:ext>
            </a:extLst>
          </p:cNvPr>
          <p:cNvSpPr>
            <a:spLocks/>
          </p:cNvSpPr>
          <p:nvPr/>
        </p:nvSpPr>
        <p:spPr bwMode="auto">
          <a:xfrm rot="20451199">
            <a:off x="9328150" y="4122738"/>
            <a:ext cx="407988" cy="590550"/>
          </a:xfrm>
          <a:custGeom>
            <a:avLst/>
            <a:gdLst>
              <a:gd name="T0" fmla="*/ 2147483646 w 247"/>
              <a:gd name="T1" fmla="*/ 2147483646 h 283"/>
              <a:gd name="T2" fmla="*/ 2147483646 w 247"/>
              <a:gd name="T3" fmla="*/ 2147483646 h 283"/>
              <a:gd name="T4" fmla="*/ 2147483646 w 247"/>
              <a:gd name="T5" fmla="*/ 2147483646 h 283"/>
              <a:gd name="T6" fmla="*/ 2147483646 w 247"/>
              <a:gd name="T7" fmla="*/ 2147483646 h 283"/>
              <a:gd name="T8" fmla="*/ 2147483646 w 247"/>
              <a:gd name="T9" fmla="*/ 2147483646 h 283"/>
              <a:gd name="T10" fmla="*/ 2147483646 w 247"/>
              <a:gd name="T11" fmla="*/ 2147483646 h 283"/>
              <a:gd name="T12" fmla="*/ 2147483646 w 247"/>
              <a:gd name="T13" fmla="*/ 2147483646 h 283"/>
              <a:gd name="T14" fmla="*/ 0 w 247"/>
              <a:gd name="T15" fmla="*/ 0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7"/>
              <a:gd name="T25" fmla="*/ 0 h 283"/>
              <a:gd name="T26" fmla="*/ 247 w 247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7" h="283">
                <a:moveTo>
                  <a:pt x="247" y="283"/>
                </a:moveTo>
                <a:cubicBezTo>
                  <a:pt x="241" y="274"/>
                  <a:pt x="236" y="264"/>
                  <a:pt x="229" y="256"/>
                </a:cubicBezTo>
                <a:cubicBezTo>
                  <a:pt x="221" y="246"/>
                  <a:pt x="208" y="240"/>
                  <a:pt x="201" y="229"/>
                </a:cubicBezTo>
                <a:cubicBezTo>
                  <a:pt x="194" y="218"/>
                  <a:pt x="187" y="174"/>
                  <a:pt x="183" y="165"/>
                </a:cubicBezTo>
                <a:cubicBezTo>
                  <a:pt x="175" y="150"/>
                  <a:pt x="149" y="136"/>
                  <a:pt x="137" y="128"/>
                </a:cubicBezTo>
                <a:cubicBezTo>
                  <a:pt x="117" y="99"/>
                  <a:pt x="117" y="62"/>
                  <a:pt x="92" y="37"/>
                </a:cubicBezTo>
                <a:cubicBezTo>
                  <a:pt x="69" y="14"/>
                  <a:pt x="58" y="18"/>
                  <a:pt x="28" y="9"/>
                </a:cubicBezTo>
                <a:cubicBezTo>
                  <a:pt x="19" y="6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20" name="Picture 6" descr="VALIDO">
            <a:extLst>
              <a:ext uri="{FF2B5EF4-FFF2-40B4-BE49-F238E27FC236}">
                <a16:creationId xmlns:a16="http://schemas.microsoft.com/office/drawing/2014/main" id="{0E11843F-304D-0F63-7FDC-526D4011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157663"/>
            <a:ext cx="27892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n 22">
            <a:extLst>
              <a:ext uri="{FF2B5EF4-FFF2-40B4-BE49-F238E27FC236}">
                <a16:creationId xmlns:a16="http://schemas.microsoft.com/office/drawing/2014/main" id="{55F78249-F42C-BD6D-B6DC-13F417703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2298701"/>
            <a:ext cx="40322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2C29997B-B4BE-1E50-A263-6942E064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305" y="868363"/>
            <a:ext cx="4024745" cy="1325563"/>
          </a:xfrm>
        </p:spPr>
        <p:txBody>
          <a:bodyPr/>
          <a:lstStyle/>
          <a:p>
            <a:pPr>
              <a:defRPr/>
            </a:pPr>
            <a:r>
              <a:rPr lang="es-PE" altLang="es-PE" kern="1200" dirty="0">
                <a:solidFill>
                  <a:srgbClr val="FF3300"/>
                </a:solidFill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</a:rPr>
            </a:br>
            <a:endParaRPr lang="es-PE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432F586-FB4E-CB01-58B1-2F13D10A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488" y="2239964"/>
            <a:ext cx="3757612" cy="4046537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ES" altLang="es-PE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el elector marca más de un número </a:t>
            </a:r>
            <a:r>
              <a:rPr lang="es-PE" altLang="es-PE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símbolo.</a:t>
            </a:r>
          </a:p>
          <a:p>
            <a:pPr>
              <a:defRPr/>
            </a:pP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6" descr="NULO">
            <a:extLst>
              <a:ext uri="{FF2B5EF4-FFF2-40B4-BE49-F238E27FC236}">
                <a16:creationId xmlns:a16="http://schemas.microsoft.com/office/drawing/2014/main" id="{7B167BA4-0362-19A5-BD65-355DAEE6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532313"/>
            <a:ext cx="28273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4">
            <a:extLst>
              <a:ext uri="{FF2B5EF4-FFF2-40B4-BE49-F238E27FC236}">
                <a16:creationId xmlns:a16="http://schemas.microsoft.com/office/drawing/2014/main" id="{611311F0-AFEC-6731-A6EE-DCD4E2F5E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105275"/>
            <a:ext cx="357188" cy="419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3854796D-5D8C-853F-2A8D-443E6F61D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4314825"/>
            <a:ext cx="63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AD3D91E-6E7E-5BA9-8357-7D93394D77C7}"/>
              </a:ext>
            </a:extLst>
          </p:cNvPr>
          <p:cNvSpPr>
            <a:spLocks noChangeShapeType="1"/>
          </p:cNvSpPr>
          <p:nvPr/>
        </p:nvSpPr>
        <p:spPr bwMode="auto">
          <a:xfrm rot="3002474" flipH="1">
            <a:off x="9287670" y="4317207"/>
            <a:ext cx="420687" cy="6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222E6C4C-0BAC-094D-827C-7D147380BD63}"/>
              </a:ext>
            </a:extLst>
          </p:cNvPr>
          <p:cNvSpPr>
            <a:spLocks noChangeShapeType="1"/>
          </p:cNvSpPr>
          <p:nvPr/>
        </p:nvSpPr>
        <p:spPr bwMode="auto">
          <a:xfrm rot="3002474" flipH="1">
            <a:off x="9481345" y="4140995"/>
            <a:ext cx="104775" cy="427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n 18">
            <a:extLst>
              <a:ext uri="{FF2B5EF4-FFF2-40B4-BE49-F238E27FC236}">
                <a16:creationId xmlns:a16="http://schemas.microsoft.com/office/drawing/2014/main" id="{FDB0DBD4-D778-5299-AFE4-A08A27BB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349501"/>
            <a:ext cx="4032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B888A07A-855A-63F0-6088-A22EBA17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042" y="639445"/>
            <a:ext cx="3617422" cy="1325563"/>
          </a:xfrm>
        </p:spPr>
        <p:txBody>
          <a:bodyPr/>
          <a:lstStyle/>
          <a:p>
            <a:pPr>
              <a:defRPr/>
            </a:pPr>
            <a:r>
              <a:rPr lang="es-PE" altLang="es-PE" kern="1200" dirty="0">
                <a:solidFill>
                  <a:srgbClr val="FF3300"/>
                </a:solidFill>
              </a:rPr>
              <a:t>Tipos de voto</a:t>
            </a:r>
            <a:br>
              <a:rPr lang="es-ES" altLang="es-PE" sz="1600" kern="1200" dirty="0">
                <a:solidFill>
                  <a:srgbClr val="FF3300"/>
                </a:solidFill>
              </a:rPr>
            </a:br>
            <a:endParaRPr lang="es-PE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2785718-FC17-CD4D-9D13-82DAB0A0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2341563"/>
            <a:ext cx="3889375" cy="292735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ES" altLang="es-PE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el elector ha usado un símbolo distinto a la cruz (+) o el aspa (X) para marcar su elección.</a:t>
            </a:r>
            <a:endParaRPr lang="es-PE" altLang="es-PE" kern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6" descr="NULO">
            <a:extLst>
              <a:ext uri="{FF2B5EF4-FFF2-40B4-BE49-F238E27FC236}">
                <a16:creationId xmlns:a16="http://schemas.microsoft.com/office/drawing/2014/main" id="{2BD9869D-1A13-A12F-4B03-B8A5C6E1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1" y="5000625"/>
            <a:ext cx="25066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9">
            <a:extLst>
              <a:ext uri="{FF2B5EF4-FFF2-40B4-BE49-F238E27FC236}">
                <a16:creationId xmlns:a16="http://schemas.microsoft.com/office/drawing/2014/main" id="{4A96C702-ED35-2390-42BA-F3372EFD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4" y="4224339"/>
            <a:ext cx="534987" cy="4206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s-ES" altLang="es-PE" u="none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>
            <a:extLst>
              <a:ext uri="{FF2B5EF4-FFF2-40B4-BE49-F238E27FC236}">
                <a16:creationId xmlns:a16="http://schemas.microsoft.com/office/drawing/2014/main" id="{85494231-1063-B5E2-2D0A-D10F9FC8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714" y="981076"/>
            <a:ext cx="8061325" cy="720725"/>
          </a:xfrm>
        </p:spPr>
        <p:txBody>
          <a:bodyPr/>
          <a:lstStyle/>
          <a:p>
            <a:r>
              <a:rPr lang="es-PE" altLang="es-PE" sz="2800" dirty="0">
                <a:solidFill>
                  <a:srgbClr val="00B0F0"/>
                </a:solidFill>
                <a:cs typeface="Arial" panose="020B0604020202020204" pitchFamily="34" charset="0"/>
              </a:rPr>
              <a:t>Consolidación de resultados y juramentación 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6BEC07F-8BDA-0102-6085-A1F916B0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714" y="1557338"/>
            <a:ext cx="8137525" cy="237490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PE" altLang="es-PE" sz="2000" kern="1200" dirty="0">
                <a:solidFill>
                  <a:srgbClr val="003366"/>
                </a:solidFill>
                <a:latin typeface="+mj-lt"/>
              </a:rPr>
              <a:t>El Comité Electoral recoge todas las actas de las mesas de sufragio y hace un consolidado, en presencia de los personeros, para saber quién ganó las elecciones, y publica los resultados de manera inmediata.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s-PE" altLang="es-PE" sz="2000" kern="1200" dirty="0">
              <a:solidFill>
                <a:srgbClr val="003366"/>
              </a:solidFill>
              <a:latin typeface="+mj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s-PE" altLang="es-PE" sz="2000" kern="1200" dirty="0">
                <a:solidFill>
                  <a:srgbClr val="003366"/>
                </a:solidFill>
                <a:latin typeface="+mj-lt"/>
              </a:rPr>
              <a:t>El comité electoral y el docente asesor juramentan a la directiva elegida, en presencia de todos los estudiantes.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PE" altLang="es-PE" sz="2000" kern="1200" dirty="0">
              <a:solidFill>
                <a:srgbClr val="00336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PE" altLang="es-PE" sz="2000" kern="1200" dirty="0">
              <a:solidFill>
                <a:srgbClr val="003366"/>
              </a:solidFill>
              <a:latin typeface="+mj-lt"/>
            </a:endParaRPr>
          </a:p>
          <a:p>
            <a:pPr>
              <a:defRPr/>
            </a:pPr>
            <a:endParaRPr lang="es-PE" sz="2000" dirty="0">
              <a:latin typeface="+mj-lt"/>
            </a:endParaRPr>
          </a:p>
        </p:txBody>
      </p:sp>
      <p:pic>
        <p:nvPicPr>
          <p:cNvPr id="56324" name="Imagen 15">
            <a:extLst>
              <a:ext uri="{FF2B5EF4-FFF2-40B4-BE49-F238E27FC236}">
                <a16:creationId xmlns:a16="http://schemas.microsoft.com/office/drawing/2014/main" id="{F66F6AB7-28F8-82B0-DB2B-1C4BB841D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932238"/>
            <a:ext cx="59055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2E8B256-268C-7FA3-0759-EC280838C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814388"/>
            <a:ext cx="5951538" cy="685800"/>
          </a:xfrm>
          <a:noFill/>
        </p:spPr>
        <p:txBody>
          <a:bodyPr/>
          <a:lstStyle/>
          <a:p>
            <a:pPr algn="l" eaLnBrk="1" hangingPunct="1"/>
            <a:r>
              <a:rPr lang="es-PE" altLang="es-PE" sz="3000" dirty="0">
                <a:solidFill>
                  <a:srgbClr val="0099CC"/>
                </a:solidFill>
              </a:rPr>
              <a:t>¿Qué es el municipio escolar?</a:t>
            </a:r>
            <a:endParaRPr lang="es-ES" altLang="es-PE" sz="3000" dirty="0">
              <a:solidFill>
                <a:srgbClr val="0099CC"/>
              </a:solidFill>
            </a:endParaRPr>
          </a:p>
        </p:txBody>
      </p:sp>
      <p:sp>
        <p:nvSpPr>
          <p:cNvPr id="8196" name="2 Rectángulo">
            <a:extLst>
              <a:ext uri="{FF2B5EF4-FFF2-40B4-BE49-F238E27FC236}">
                <a16:creationId xmlns:a16="http://schemas.microsoft.com/office/drawing/2014/main" id="{CCC5D3E3-0B7A-2462-EE8F-34AEA151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002" y="1568703"/>
            <a:ext cx="4949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>
                <a:srgbClr val="FE0000"/>
              </a:buClr>
              <a:buFontTx/>
              <a:buNone/>
            </a:pPr>
            <a:r>
              <a:rPr lang="es-PE" altLang="es-PE" sz="1700" dirty="0">
                <a:latin typeface="Verdana" panose="020B0604030504040204" pitchFamily="34" charset="0"/>
              </a:rPr>
              <a:t>Para elegirlos se realiza una elección donde todas y todos participamos.</a:t>
            </a:r>
            <a:endParaRPr lang="es-PE" altLang="es-PE" sz="1700" dirty="0">
              <a:latin typeface="Times New Roman" panose="02020603050405020304" pitchFamily="18" charset="0"/>
            </a:endParaRPr>
          </a:p>
        </p:txBody>
      </p:sp>
      <p:sp>
        <p:nvSpPr>
          <p:cNvPr id="8198" name="1 CuadroTexto">
            <a:extLst>
              <a:ext uri="{FF2B5EF4-FFF2-40B4-BE49-F238E27FC236}">
                <a16:creationId xmlns:a16="http://schemas.microsoft.com/office/drawing/2014/main" id="{651315BE-C7F0-DC4B-5C40-830C3C7D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81526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dirty="0">
              <a:latin typeface="Times New Roman" panose="02020603050405020304" pitchFamily="18" charset="0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BB72D1E8-D5F6-10BC-1C0D-8D5A15BB84C7}"/>
              </a:ext>
            </a:extLst>
          </p:cNvPr>
          <p:cNvSpPr txBox="1"/>
          <p:nvPr/>
        </p:nvSpPr>
        <p:spPr>
          <a:xfrm>
            <a:off x="1924844" y="2746971"/>
            <a:ext cx="3654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b="1" dirty="0">
                <a:solidFill>
                  <a:srgbClr val="FF0000"/>
                </a:solidFill>
              </a:rPr>
              <a:t>En este proceso participan:</a:t>
            </a:r>
          </a:p>
        </p:txBody>
      </p:sp>
      <p:pic>
        <p:nvPicPr>
          <p:cNvPr id="8201" name="Imagen 2">
            <a:extLst>
              <a:ext uri="{FF2B5EF4-FFF2-40B4-BE49-F238E27FC236}">
                <a16:creationId xmlns:a16="http://schemas.microsoft.com/office/drawing/2014/main" id="{5FFEB87D-1B03-0F30-F10B-EEA75E56A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7" y="860460"/>
            <a:ext cx="2758077" cy="19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4C60BDC-52EB-3C96-6313-99DED86EB28D}"/>
              </a:ext>
            </a:extLst>
          </p:cNvPr>
          <p:cNvGrpSpPr>
            <a:grpSpLocks/>
          </p:cNvGrpSpPr>
          <p:nvPr/>
        </p:nvGrpSpPr>
        <p:grpSpPr bwMode="auto">
          <a:xfrm>
            <a:off x="673254" y="3401152"/>
            <a:ext cx="1742773" cy="1999020"/>
            <a:chOff x="185738" y="4819650"/>
            <a:chExt cx="1362075" cy="1400175"/>
          </a:xfrm>
        </p:grpSpPr>
        <p:pic>
          <p:nvPicPr>
            <p:cNvPr id="8216" name="Imagen 17">
              <a:extLst>
                <a:ext uri="{FF2B5EF4-FFF2-40B4-BE49-F238E27FC236}">
                  <a16:creationId xmlns:a16="http://schemas.microsoft.com/office/drawing/2014/main" id="{F51D0901-4033-268A-C169-797CB2593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8" y="5380038"/>
              <a:ext cx="1362075" cy="83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CuadroTexto 1">
              <a:extLst>
                <a:ext uri="{FF2B5EF4-FFF2-40B4-BE49-F238E27FC236}">
                  <a16:creationId xmlns:a16="http://schemas.microsoft.com/office/drawing/2014/main" id="{52D4D8CD-6D0F-E04F-01F8-EFF731C5E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63" y="4819650"/>
              <a:ext cx="9366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1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Comité Electoral</a:t>
              </a:r>
              <a:endParaRPr lang="es-PE" altLang="es-PE" sz="11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DCFE5A1-160D-D1A6-4747-9FB6BF29A2F0}"/>
              </a:ext>
            </a:extLst>
          </p:cNvPr>
          <p:cNvGrpSpPr>
            <a:grpSpLocks/>
          </p:cNvGrpSpPr>
          <p:nvPr/>
        </p:nvGrpSpPr>
        <p:grpSpPr bwMode="auto">
          <a:xfrm>
            <a:off x="4530296" y="3429000"/>
            <a:ext cx="1878905" cy="2067171"/>
            <a:chOff x="3330575" y="4845050"/>
            <a:chExt cx="1352550" cy="1335088"/>
          </a:xfrm>
        </p:grpSpPr>
        <p:pic>
          <p:nvPicPr>
            <p:cNvPr id="8214" name="Imagen 8">
              <a:extLst>
                <a:ext uri="{FF2B5EF4-FFF2-40B4-BE49-F238E27FC236}">
                  <a16:creationId xmlns:a16="http://schemas.microsoft.com/office/drawing/2014/main" id="{7337D5EE-508F-95DF-E8EB-32CDFF84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75" y="5354638"/>
              <a:ext cx="135255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CuadroTexto 16">
              <a:extLst>
                <a:ext uri="{FF2B5EF4-FFF2-40B4-BE49-F238E27FC236}">
                  <a16:creationId xmlns:a16="http://schemas.microsoft.com/office/drawing/2014/main" id="{F0892BCD-4A21-CCA6-6C23-FFD927029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538" y="4845050"/>
              <a:ext cx="10334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1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Miembros de Mesa</a:t>
              </a:r>
              <a:endParaRPr lang="es-PE" altLang="es-PE" sz="11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CEFC77D-D977-D577-F4AC-D4240BCEF8B9}"/>
              </a:ext>
            </a:extLst>
          </p:cNvPr>
          <p:cNvGrpSpPr>
            <a:grpSpLocks/>
          </p:cNvGrpSpPr>
          <p:nvPr/>
        </p:nvGrpSpPr>
        <p:grpSpPr bwMode="auto">
          <a:xfrm>
            <a:off x="6793217" y="3386918"/>
            <a:ext cx="2487765" cy="2249111"/>
            <a:chOff x="5016500" y="4845050"/>
            <a:chExt cx="1870075" cy="1476375"/>
          </a:xfrm>
        </p:grpSpPr>
        <p:pic>
          <p:nvPicPr>
            <p:cNvPr id="8212" name="Imagen 4">
              <a:extLst>
                <a:ext uri="{FF2B5EF4-FFF2-40B4-BE49-F238E27FC236}">
                  <a16:creationId xmlns:a16="http://schemas.microsoft.com/office/drawing/2014/main" id="{7D4F92D6-1A84-7D23-4AF1-8F8FD6337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0" y="5270500"/>
              <a:ext cx="1870075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CuadroTexto 17">
              <a:extLst>
                <a:ext uri="{FF2B5EF4-FFF2-40B4-BE49-F238E27FC236}">
                  <a16:creationId xmlns:a16="http://schemas.microsoft.com/office/drawing/2014/main" id="{F9120D59-3CA7-EAAA-6233-1A761E122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4813" y="4845050"/>
              <a:ext cx="9350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1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Electores</a:t>
              </a:r>
              <a:endParaRPr lang="es-PE" altLang="es-PE" sz="11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B46BDAF-B71F-4DA9-AE02-8433E08952E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3386918"/>
            <a:ext cx="2084615" cy="2007437"/>
            <a:chOff x="7151688" y="4837147"/>
            <a:chExt cx="1609725" cy="1490628"/>
          </a:xfrm>
        </p:grpSpPr>
        <p:pic>
          <p:nvPicPr>
            <p:cNvPr id="8210" name="Imagen 5">
              <a:extLst>
                <a:ext uri="{FF2B5EF4-FFF2-40B4-BE49-F238E27FC236}">
                  <a16:creationId xmlns:a16="http://schemas.microsoft.com/office/drawing/2014/main" id="{644FE273-09D5-87CC-ACAC-5DB84074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688" y="5168900"/>
              <a:ext cx="1609725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CuadroTexto 18">
              <a:extLst>
                <a:ext uri="{FF2B5EF4-FFF2-40B4-BE49-F238E27FC236}">
                  <a16:creationId xmlns:a16="http://schemas.microsoft.com/office/drawing/2014/main" id="{DA94FCFD-3DEB-349F-C3CB-FCCAED505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328" y="4837147"/>
              <a:ext cx="11080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1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Personeros</a:t>
              </a:r>
              <a:endParaRPr lang="es-PE" altLang="es-PE" sz="11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62" name="Grupo 2">
            <a:extLst>
              <a:ext uri="{FF2B5EF4-FFF2-40B4-BE49-F238E27FC236}">
                <a16:creationId xmlns:a16="http://schemas.microsoft.com/office/drawing/2014/main" id="{7661F898-F862-FAC7-21B8-D1420CA8D0FB}"/>
              </a:ext>
            </a:extLst>
          </p:cNvPr>
          <p:cNvGrpSpPr>
            <a:grpSpLocks/>
          </p:cNvGrpSpPr>
          <p:nvPr/>
        </p:nvGrpSpPr>
        <p:grpSpPr bwMode="auto">
          <a:xfrm>
            <a:off x="2663736" y="3401152"/>
            <a:ext cx="1742773" cy="2007438"/>
            <a:chOff x="7626350" y="4877441"/>
            <a:chExt cx="1292225" cy="1401122"/>
          </a:xfrm>
        </p:grpSpPr>
        <p:pic>
          <p:nvPicPr>
            <p:cNvPr id="8208" name="Imagen 2">
              <a:extLst>
                <a:ext uri="{FF2B5EF4-FFF2-40B4-BE49-F238E27FC236}">
                  <a16:creationId xmlns:a16="http://schemas.microsoft.com/office/drawing/2014/main" id="{0069725A-3E4D-BF65-7EA0-2FDDF012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350" y="5321300"/>
              <a:ext cx="129222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CuadroTexto 19">
              <a:extLst>
                <a:ext uri="{FF2B5EF4-FFF2-40B4-BE49-F238E27FC236}">
                  <a16:creationId xmlns:a16="http://schemas.microsoft.com/office/drawing/2014/main" id="{66D969EB-88DA-56A7-C27E-59C44BF3A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396" y="4877441"/>
              <a:ext cx="1069027" cy="26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1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Candidatos</a:t>
              </a:r>
              <a:endParaRPr lang="es-PE" altLang="es-PE" sz="11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459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87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6" name="object 36"/>
          <p:cNvSpPr txBox="1"/>
          <p:nvPr/>
        </p:nvSpPr>
        <p:spPr>
          <a:xfrm>
            <a:off x="6471542" y="1970783"/>
            <a:ext cx="1416653" cy="27601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728" spc="36" dirty="0">
                <a:solidFill>
                  <a:srgbClr val="00ABE3"/>
                </a:solidFill>
                <a:latin typeface="Poppins"/>
                <a:cs typeface="Poppins"/>
              </a:rPr>
              <a:t>Síguenos</a:t>
            </a:r>
            <a:r>
              <a:rPr sz="1728" spc="94" dirty="0">
                <a:solidFill>
                  <a:srgbClr val="00ABE3"/>
                </a:solidFill>
                <a:latin typeface="Poppins"/>
                <a:cs typeface="Poppins"/>
              </a:rPr>
              <a:t> </a:t>
            </a:r>
            <a:r>
              <a:rPr sz="1728" spc="27" dirty="0">
                <a:solidFill>
                  <a:srgbClr val="00ABE3"/>
                </a:solidFill>
                <a:latin typeface="Poppins"/>
                <a:cs typeface="Poppins"/>
              </a:rPr>
              <a:t>en</a:t>
            </a:r>
            <a:endParaRPr sz="1728" dirty="0">
              <a:latin typeface="Poppins"/>
              <a:cs typeface="Poppi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71541" y="3145401"/>
            <a:ext cx="3456229" cy="154482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1953"/>
              </a:lnSpc>
              <a:spcBef>
                <a:spcPts val="79"/>
              </a:spcBef>
            </a:pPr>
            <a:r>
              <a:rPr sz="1728" spc="36" dirty="0">
                <a:solidFill>
                  <a:srgbClr val="00ABE3"/>
                </a:solidFill>
                <a:latin typeface="Poppins"/>
                <a:cs typeface="Poppins"/>
              </a:rPr>
              <a:t>Visítanos</a:t>
            </a:r>
            <a:r>
              <a:rPr sz="1728" spc="85" dirty="0">
                <a:solidFill>
                  <a:srgbClr val="00ABE3"/>
                </a:solidFill>
                <a:latin typeface="Poppins"/>
                <a:cs typeface="Poppins"/>
              </a:rPr>
              <a:t> </a:t>
            </a:r>
            <a:r>
              <a:rPr sz="1728" spc="27" dirty="0">
                <a:solidFill>
                  <a:srgbClr val="00ABE3"/>
                </a:solidFill>
                <a:latin typeface="Poppins"/>
                <a:cs typeface="Poppins"/>
              </a:rPr>
              <a:t>en</a:t>
            </a:r>
            <a:endParaRPr sz="1728" dirty="0">
              <a:latin typeface="Poppins"/>
              <a:cs typeface="Poppins"/>
            </a:endParaRPr>
          </a:p>
          <a:p>
            <a:pPr marL="7701">
              <a:lnSpc>
                <a:spcPts val="1953"/>
              </a:lnSpc>
            </a:pPr>
            <a:r>
              <a:rPr sz="1728" b="1" spc="33" dirty="0">
                <a:solidFill>
                  <a:srgbClr val="FFFFFF"/>
                </a:solidFill>
                <a:latin typeface="Poppins"/>
                <a:cs typeface="Poppins"/>
              </a:rPr>
              <a:t>www.gob.pe/onpe</a:t>
            </a:r>
            <a:endParaRPr sz="1728" dirty="0">
              <a:latin typeface="Poppins"/>
              <a:cs typeface="Poppins"/>
            </a:endParaRPr>
          </a:p>
          <a:p>
            <a:pPr>
              <a:spcBef>
                <a:spcPts val="39"/>
              </a:spcBef>
            </a:pPr>
            <a:endParaRPr sz="2517" dirty="0">
              <a:latin typeface="Poppins"/>
              <a:cs typeface="Poppins"/>
            </a:endParaRPr>
          </a:p>
          <a:p>
            <a:pPr marL="7701"/>
            <a:r>
              <a:rPr sz="1728" spc="33" dirty="0">
                <a:solidFill>
                  <a:srgbClr val="00ABE3"/>
                </a:solidFill>
                <a:latin typeface="Poppins"/>
                <a:cs typeface="Poppins"/>
              </a:rPr>
              <a:t>Fono</a:t>
            </a:r>
            <a:r>
              <a:rPr sz="1728" spc="76" dirty="0">
                <a:solidFill>
                  <a:srgbClr val="00ABE3"/>
                </a:solidFill>
                <a:latin typeface="Poppins"/>
                <a:cs typeface="Poppins"/>
              </a:rPr>
              <a:t> </a:t>
            </a:r>
            <a:r>
              <a:rPr sz="1728" spc="30" dirty="0">
                <a:solidFill>
                  <a:srgbClr val="00ABE3"/>
                </a:solidFill>
                <a:latin typeface="Poppins"/>
                <a:cs typeface="Poppins"/>
              </a:rPr>
              <a:t>ONPE</a:t>
            </a:r>
            <a:endParaRPr sz="1728" dirty="0">
              <a:latin typeface="Poppins"/>
              <a:cs typeface="Poppins"/>
            </a:endParaRPr>
          </a:p>
          <a:p>
            <a:pPr marL="7701">
              <a:spcBef>
                <a:spcPts val="773"/>
              </a:spcBef>
            </a:pPr>
            <a:r>
              <a:rPr sz="1728" b="1" spc="33" dirty="0">
                <a:solidFill>
                  <a:srgbClr val="FFFFFF"/>
                </a:solidFill>
                <a:latin typeface="Poppins"/>
                <a:cs typeface="Poppins"/>
              </a:rPr>
              <a:t>(01)</a:t>
            </a:r>
            <a:r>
              <a:rPr sz="1728" b="1" spc="79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728" b="1" spc="30" dirty="0">
                <a:solidFill>
                  <a:srgbClr val="FFFFFF"/>
                </a:solidFill>
                <a:latin typeface="Poppins"/>
                <a:cs typeface="Poppins"/>
              </a:rPr>
              <a:t>417</a:t>
            </a:r>
            <a:r>
              <a:rPr sz="1728" b="1" spc="79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728" b="1" spc="33" dirty="0">
                <a:solidFill>
                  <a:srgbClr val="FFFFFF"/>
                </a:solidFill>
                <a:latin typeface="Poppins"/>
                <a:cs typeface="Poppins"/>
              </a:rPr>
              <a:t>0630</a:t>
            </a:r>
            <a:r>
              <a:rPr sz="1728" b="1" spc="79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728" b="1" dirty="0">
                <a:solidFill>
                  <a:srgbClr val="FFFFFF"/>
                </a:solidFill>
                <a:latin typeface="Poppins"/>
                <a:cs typeface="Poppins"/>
              </a:rPr>
              <a:t>|</a:t>
            </a:r>
            <a:r>
              <a:rPr sz="1728" b="1" spc="79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s-MX" sz="1728" b="1" spc="36" dirty="0">
                <a:solidFill>
                  <a:srgbClr val="FFFFFF"/>
                </a:solidFill>
                <a:latin typeface="Poppins"/>
                <a:cs typeface="Poppins"/>
              </a:rPr>
              <a:t>Anexo 8969</a:t>
            </a:r>
            <a:endParaRPr sz="1728" dirty="0">
              <a:latin typeface="Poppins"/>
              <a:cs typeface="Poppins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FF8EC0E9-9744-E19F-175A-FC1CA7C82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73" y="2135183"/>
            <a:ext cx="3198724" cy="22641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710694-341F-51EC-C27C-C6845C26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43" y="2351183"/>
            <a:ext cx="3280182" cy="265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>
            <a:extLst>
              <a:ext uri="{FF2B5EF4-FFF2-40B4-BE49-F238E27FC236}">
                <a16:creationId xmlns:a16="http://schemas.microsoft.com/office/drawing/2014/main" id="{3A413359-35BE-223C-363D-3088E89E6002}"/>
              </a:ext>
            </a:extLst>
          </p:cNvPr>
          <p:cNvSpPr txBox="1"/>
          <p:nvPr/>
        </p:nvSpPr>
        <p:spPr>
          <a:xfrm>
            <a:off x="1892301" y="1035050"/>
            <a:ext cx="58324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800" b="1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Objetivos del Municipio Escolar</a:t>
            </a: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746FD75F-3207-992D-2D75-58600003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392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dirty="0">
              <a:latin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87DF280-0D60-AE7E-6F0F-48A263D946D1}"/>
              </a:ext>
            </a:extLst>
          </p:cNvPr>
          <p:cNvGrpSpPr>
            <a:grpSpLocks/>
          </p:cNvGrpSpPr>
          <p:nvPr/>
        </p:nvGrpSpPr>
        <p:grpSpPr bwMode="auto">
          <a:xfrm>
            <a:off x="1780507" y="1685926"/>
            <a:ext cx="3593182" cy="2083486"/>
            <a:chOff x="255870" y="1685793"/>
            <a:chExt cx="3594547" cy="2082449"/>
          </a:xfrm>
        </p:grpSpPr>
        <p:grpSp>
          <p:nvGrpSpPr>
            <p:cNvPr id="10255" name="Grupo 17">
              <a:extLst>
                <a:ext uri="{FF2B5EF4-FFF2-40B4-BE49-F238E27FC236}">
                  <a16:creationId xmlns:a16="http://schemas.microsoft.com/office/drawing/2014/main" id="{749B4FC8-DE75-B7E6-372A-5ADBF1D20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870" y="2203688"/>
              <a:ext cx="3594547" cy="1564554"/>
              <a:chOff x="-59206" y="3215547"/>
              <a:chExt cx="3595180" cy="1564465"/>
            </a:xfrm>
          </p:grpSpPr>
          <p:pic>
            <p:nvPicPr>
              <p:cNvPr id="10257" name="Imagen 4">
                <a:extLst>
                  <a:ext uri="{FF2B5EF4-FFF2-40B4-BE49-F238E27FC236}">
                    <a16:creationId xmlns:a16="http://schemas.microsoft.com/office/drawing/2014/main" id="{420FC98F-D08F-08BD-0908-4C1AFDE34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1510" y="3215547"/>
                <a:ext cx="1564464" cy="156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CuadroTexto 1">
                <a:extLst>
                  <a:ext uri="{FF2B5EF4-FFF2-40B4-BE49-F238E27FC236}">
                    <a16:creationId xmlns:a16="http://schemas.microsoft.com/office/drawing/2014/main" id="{02FD79B8-8B73-8CFE-93D3-2C6B9A1F4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9206" y="3403727"/>
                <a:ext cx="2224515" cy="7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lvl="1" algn="ctr">
                  <a:spcBef>
                    <a:spcPct val="0"/>
                  </a:spcBef>
                  <a:buNone/>
                </a:pPr>
                <a:r>
                  <a:rPr lang="es-PE" altLang="es-PE" sz="15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Fortalecer y desarrollar actitudes y valores</a:t>
                </a:r>
                <a:endParaRPr lang="es-PE" altLang="es-PE" sz="15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" name="1 CuadroTexto">
              <a:extLst>
                <a:ext uri="{FF2B5EF4-FFF2-40B4-BE49-F238E27FC236}">
                  <a16:creationId xmlns:a16="http://schemas.microsoft.com/office/drawing/2014/main" id="{6096A972-1128-106D-02DA-04DE73639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05" y="1685793"/>
              <a:ext cx="309680" cy="55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DE4BEF6-ACCA-CC80-46C0-B456F8DDB859}"/>
              </a:ext>
            </a:extLst>
          </p:cNvPr>
          <p:cNvGrpSpPr>
            <a:grpSpLocks/>
          </p:cNvGrpSpPr>
          <p:nvPr/>
        </p:nvGrpSpPr>
        <p:grpSpPr bwMode="auto">
          <a:xfrm>
            <a:off x="6938963" y="1795464"/>
            <a:ext cx="3205162" cy="2187575"/>
            <a:chOff x="5414565" y="1795029"/>
            <a:chExt cx="3205102" cy="2188682"/>
          </a:xfrm>
        </p:grpSpPr>
        <p:grpSp>
          <p:nvGrpSpPr>
            <p:cNvPr id="10251" name="Grupo 12">
              <a:extLst>
                <a:ext uri="{FF2B5EF4-FFF2-40B4-BE49-F238E27FC236}">
                  <a16:creationId xmlns:a16="http://schemas.microsoft.com/office/drawing/2014/main" id="{B6885E64-F9D9-1E8A-E907-7DEE6D8B8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3698" y="2239735"/>
              <a:ext cx="3185969" cy="1743976"/>
              <a:chOff x="5761883" y="2400951"/>
              <a:chExt cx="3185972" cy="1743456"/>
            </a:xfrm>
          </p:grpSpPr>
          <p:pic>
            <p:nvPicPr>
              <p:cNvPr id="10253" name="Imagen 9">
                <a:extLst>
                  <a:ext uri="{FF2B5EF4-FFF2-40B4-BE49-F238E27FC236}">
                    <a16:creationId xmlns:a16="http://schemas.microsoft.com/office/drawing/2014/main" id="{F80AF13C-41DA-B52B-E545-018DDD5DA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1883" y="2400951"/>
                <a:ext cx="1347216" cy="174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4" name="CuadroTexto 1">
                <a:extLst>
                  <a:ext uri="{FF2B5EF4-FFF2-40B4-BE49-F238E27FC236}">
                    <a16:creationId xmlns:a16="http://schemas.microsoft.com/office/drawing/2014/main" id="{5550C712-2BCE-CDBA-1CCF-0F455065E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9967" y="2649328"/>
                <a:ext cx="1847888" cy="1477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lvl="1" algn="ctr">
                  <a:spcBef>
                    <a:spcPct val="0"/>
                  </a:spcBef>
                  <a:buNone/>
                </a:pPr>
                <a:r>
                  <a:rPr lang="es-PE" altLang="es-PE" sz="15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Participar activamente en la defensa de los derechos del niño, niña y adolescente</a:t>
                </a:r>
                <a:endParaRPr lang="es-PE" altLang="es-PE" sz="15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" name="1 CuadroTexto">
              <a:extLst>
                <a:ext uri="{FF2B5EF4-FFF2-40B4-BE49-F238E27FC236}">
                  <a16:creationId xmlns:a16="http://schemas.microsoft.com/office/drawing/2014/main" id="{F410CA18-DFFD-13E1-D510-77C6B619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565" y="1795029"/>
              <a:ext cx="309556" cy="55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16E4D71-8630-E3DD-BFE5-83C73C6D2A1F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3908425"/>
            <a:ext cx="5467350" cy="2503488"/>
            <a:chOff x="2282825" y="3908425"/>
            <a:chExt cx="5467350" cy="2503488"/>
          </a:xfrm>
        </p:grpSpPr>
        <p:sp>
          <p:nvSpPr>
            <p:cNvPr id="10248" name="CuadroTexto 1">
              <a:extLst>
                <a:ext uri="{FF2B5EF4-FFF2-40B4-BE49-F238E27FC236}">
                  <a16:creationId xmlns:a16="http://schemas.microsoft.com/office/drawing/2014/main" id="{98A0D9D4-84B0-490C-DDDF-EEC8157A0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2188" y="5084763"/>
              <a:ext cx="2947987" cy="12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Promover la participación democrática de todas y todos, y fortalecer los espacios de participación estudiantil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0249" name="Imagen 2">
              <a:extLst>
                <a:ext uri="{FF2B5EF4-FFF2-40B4-BE49-F238E27FC236}">
                  <a16:creationId xmlns:a16="http://schemas.microsoft.com/office/drawing/2014/main" id="{A963FE59-AAFB-1A9D-6527-854A115B1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0" y="4233863"/>
              <a:ext cx="442913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1 CuadroTexto">
              <a:extLst>
                <a:ext uri="{FF2B5EF4-FFF2-40B4-BE49-F238E27FC236}">
                  <a16:creationId xmlns:a16="http://schemas.microsoft.com/office/drawing/2014/main" id="{AC0E8817-6702-5469-A51F-4CDD0BBD6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2825" y="3908425"/>
              <a:ext cx="30956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PE" altLang="es-PE" sz="3000" b="1" dirty="0">
                  <a:solidFill>
                    <a:srgbClr val="EE8512"/>
                  </a:solidFill>
                  <a:latin typeface="+mn-lt"/>
                </a:rPr>
                <a:t>3</a:t>
              </a:r>
            </a:p>
          </p:txBody>
        </p:sp>
      </p:grpSp>
      <p:pic>
        <p:nvPicPr>
          <p:cNvPr id="10247" name="Imagen 1">
            <a:extLst>
              <a:ext uri="{FF2B5EF4-FFF2-40B4-BE49-F238E27FC236}">
                <a16:creationId xmlns:a16="http://schemas.microsoft.com/office/drawing/2014/main" id="{2D710660-2866-8C5D-28C2-61E61DDB7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929064"/>
            <a:ext cx="1589088" cy="247173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2A158A5C-9F56-7007-C577-275F79DB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6" y="836614"/>
            <a:ext cx="90519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s-ES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¿</a:t>
            </a:r>
            <a:r>
              <a:rPr kumimoji="1" lang="es-PE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 qué debes participar en esta elección</a:t>
            </a:r>
            <a:r>
              <a:rPr kumimoji="1" lang="es-ES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endParaRPr kumimoji="1" lang="es-ES_tradnl" sz="2800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3FE3446-FCA2-3BA5-2A58-4916A7087348}"/>
              </a:ext>
            </a:extLst>
          </p:cNvPr>
          <p:cNvGrpSpPr>
            <a:grpSpLocks/>
          </p:cNvGrpSpPr>
          <p:nvPr/>
        </p:nvGrpSpPr>
        <p:grpSpPr bwMode="auto">
          <a:xfrm>
            <a:off x="8702676" y="1385889"/>
            <a:ext cx="2401888" cy="2606675"/>
            <a:chOff x="6353581" y="1445155"/>
            <a:chExt cx="2401532" cy="2605482"/>
          </a:xfrm>
        </p:grpSpPr>
        <p:grpSp>
          <p:nvGrpSpPr>
            <p:cNvPr id="12312" name="Grupo 3">
              <a:extLst>
                <a:ext uri="{FF2B5EF4-FFF2-40B4-BE49-F238E27FC236}">
                  <a16:creationId xmlns:a16="http://schemas.microsoft.com/office/drawing/2014/main" id="{5B2B0F90-5E51-8D79-B30C-CF1E312A5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9213" y="1445155"/>
              <a:ext cx="2160587" cy="1818745"/>
              <a:chOff x="6399213" y="1445155"/>
              <a:chExt cx="2160587" cy="1818745"/>
            </a:xfrm>
          </p:grpSpPr>
          <p:pic>
            <p:nvPicPr>
              <p:cNvPr id="12314" name="Imagen 3">
                <a:extLst>
                  <a:ext uri="{FF2B5EF4-FFF2-40B4-BE49-F238E27FC236}">
                    <a16:creationId xmlns:a16="http://schemas.microsoft.com/office/drawing/2014/main" id="{B549EBF4-DDA6-F5C1-A1B4-72AACADAE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213" y="1895475"/>
                <a:ext cx="2160587" cy="1368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1 CuadroTexto">
                <a:extLst>
                  <a:ext uri="{FF2B5EF4-FFF2-40B4-BE49-F238E27FC236}">
                    <a16:creationId xmlns:a16="http://schemas.microsoft.com/office/drawing/2014/main" id="{A124E9C6-89A1-33EB-FE38-ED7254404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468" y="1445155"/>
                <a:ext cx="309517" cy="553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3</a:t>
                </a:r>
              </a:p>
            </p:txBody>
          </p:sp>
        </p:grpSp>
        <p:sp>
          <p:nvSpPr>
            <p:cNvPr id="12313" name="CuadroTexto 1">
              <a:extLst>
                <a:ext uri="{FF2B5EF4-FFF2-40B4-BE49-F238E27FC236}">
                  <a16:creationId xmlns:a16="http://schemas.microsoft.com/office/drawing/2014/main" id="{C2ECA343-19A6-3CB7-6D2B-EA26D4D03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581" y="3266036"/>
              <a:ext cx="2401532" cy="7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Porque podemos vigilar al Municipio Escolar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7111EC7-39A8-D2AE-5A95-E4F795DB2F75}"/>
              </a:ext>
            </a:extLst>
          </p:cNvPr>
          <p:cNvGrpSpPr>
            <a:grpSpLocks/>
          </p:cNvGrpSpPr>
          <p:nvPr/>
        </p:nvGrpSpPr>
        <p:grpSpPr bwMode="auto">
          <a:xfrm>
            <a:off x="1438021" y="3862943"/>
            <a:ext cx="3505454" cy="2677944"/>
            <a:chOff x="-228854" y="3846513"/>
            <a:chExt cx="3505454" cy="2677944"/>
          </a:xfrm>
        </p:grpSpPr>
        <p:grpSp>
          <p:nvGrpSpPr>
            <p:cNvPr id="12308" name="Grupo 4">
              <a:extLst>
                <a:ext uri="{FF2B5EF4-FFF2-40B4-BE49-F238E27FC236}">
                  <a16:creationId xmlns:a16="http://schemas.microsoft.com/office/drawing/2014/main" id="{C6CFB602-1984-1823-D6F4-7B2F90602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889" y="3846513"/>
              <a:ext cx="2048711" cy="2677944"/>
              <a:chOff x="1227138" y="3846513"/>
              <a:chExt cx="2049707" cy="2678832"/>
            </a:xfrm>
          </p:grpSpPr>
          <p:sp>
            <p:nvSpPr>
              <p:cNvPr id="22" name="1 CuadroTexto">
                <a:extLst>
                  <a:ext uri="{FF2B5EF4-FFF2-40B4-BE49-F238E27FC236}">
                    <a16:creationId xmlns:a16="http://schemas.microsoft.com/office/drawing/2014/main" id="{E4464E32-7B89-7B2B-482E-AC8FFEB05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387" y="3846513"/>
                <a:ext cx="284300" cy="554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4</a:t>
                </a:r>
              </a:p>
            </p:txBody>
          </p:sp>
          <p:pic>
            <p:nvPicPr>
              <p:cNvPr id="12311" name="Imagen 4">
                <a:extLst>
                  <a:ext uri="{FF2B5EF4-FFF2-40B4-BE49-F238E27FC236}">
                    <a16:creationId xmlns:a16="http://schemas.microsoft.com/office/drawing/2014/main" id="{03A8BC52-3323-2951-4D1B-78A679757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250" y="3873501"/>
                <a:ext cx="1657595" cy="265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9" name="CuadroTexto 1">
              <a:extLst>
                <a:ext uri="{FF2B5EF4-FFF2-40B4-BE49-F238E27FC236}">
                  <a16:creationId xmlns:a16="http://schemas.microsoft.com/office/drawing/2014/main" id="{1F8AE1AD-AAF5-C81F-AC97-9473168DF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854" y="5198974"/>
              <a:ext cx="2029333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Porque podemos promover y participar de las actividades del colegio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942C4DD-AE84-B0FC-1BBF-87EF46EE1082}"/>
              </a:ext>
            </a:extLst>
          </p:cNvPr>
          <p:cNvGrpSpPr>
            <a:grpSpLocks/>
          </p:cNvGrpSpPr>
          <p:nvPr/>
        </p:nvGrpSpPr>
        <p:grpSpPr bwMode="auto">
          <a:xfrm>
            <a:off x="5692775" y="4080201"/>
            <a:ext cx="4117975" cy="2419350"/>
            <a:chOff x="3470855" y="4005263"/>
            <a:chExt cx="4118093" cy="2419144"/>
          </a:xfrm>
        </p:grpSpPr>
        <p:grpSp>
          <p:nvGrpSpPr>
            <p:cNvPr id="12304" name="Grupo 6">
              <a:extLst>
                <a:ext uri="{FF2B5EF4-FFF2-40B4-BE49-F238E27FC236}">
                  <a16:creationId xmlns:a16="http://schemas.microsoft.com/office/drawing/2014/main" id="{02379AB6-DCFF-BCBD-EDBA-71949A458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3818" y="4005263"/>
              <a:ext cx="2585130" cy="2343150"/>
              <a:chOff x="5003818" y="4005263"/>
              <a:chExt cx="2585130" cy="2343150"/>
            </a:xfrm>
          </p:grpSpPr>
          <p:sp>
            <p:nvSpPr>
              <p:cNvPr id="23" name="1 CuadroTexto">
                <a:extLst>
                  <a:ext uri="{FF2B5EF4-FFF2-40B4-BE49-F238E27FC236}">
                    <a16:creationId xmlns:a16="http://schemas.microsoft.com/office/drawing/2014/main" id="{79F2E98E-F099-F496-B037-610EA510A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4424" y="4005263"/>
                <a:ext cx="309572" cy="55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5</a:t>
                </a:r>
              </a:p>
            </p:txBody>
          </p:sp>
          <p:pic>
            <p:nvPicPr>
              <p:cNvPr id="12307" name="Imagen 6">
                <a:extLst>
                  <a:ext uri="{FF2B5EF4-FFF2-40B4-BE49-F238E27FC236}">
                    <a16:creationId xmlns:a16="http://schemas.microsoft.com/office/drawing/2014/main" id="{569A5713-EBE9-56AD-BAB6-5BEDA2676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8775" y="4050867"/>
                <a:ext cx="2150173" cy="2297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5" name="CuadroTexto 1">
              <a:extLst>
                <a:ext uri="{FF2B5EF4-FFF2-40B4-BE49-F238E27FC236}">
                  <a16:creationId xmlns:a16="http://schemas.microsoft.com/office/drawing/2014/main" id="{07087EC6-FBBF-B7A1-DB2F-542B64CD5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855" y="5639577"/>
              <a:ext cx="2163156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Porque podemos informarnos sobre los logros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EA35137-99DF-B2EE-2BCD-FB2B8AAA0E0E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1390489"/>
            <a:ext cx="2878138" cy="2449513"/>
            <a:chOff x="254000" y="1450975"/>
            <a:chExt cx="2878138" cy="2449513"/>
          </a:xfrm>
        </p:grpSpPr>
        <p:grpSp>
          <p:nvGrpSpPr>
            <p:cNvPr id="12300" name="Grupo 1">
              <a:extLst>
                <a:ext uri="{FF2B5EF4-FFF2-40B4-BE49-F238E27FC236}">
                  <a16:creationId xmlns:a16="http://schemas.microsoft.com/office/drawing/2014/main" id="{4341AF91-596B-6768-A0E0-3697833AB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" y="1450975"/>
              <a:ext cx="2187575" cy="1884363"/>
              <a:chOff x="476250" y="1450975"/>
              <a:chExt cx="2187151" cy="1885081"/>
            </a:xfrm>
          </p:grpSpPr>
          <p:sp>
            <p:nvSpPr>
              <p:cNvPr id="19" name="1 CuadroTexto">
                <a:extLst>
                  <a:ext uri="{FF2B5EF4-FFF2-40B4-BE49-F238E27FC236}">
                    <a16:creationId xmlns:a16="http://schemas.microsoft.com/office/drawing/2014/main" id="{EE99C844-F110-C541-B93D-8E7DD835D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50" y="1450975"/>
                <a:ext cx="309503" cy="554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1</a:t>
                </a:r>
              </a:p>
            </p:txBody>
          </p:sp>
          <p:pic>
            <p:nvPicPr>
              <p:cNvPr id="12303" name="Imagen 1">
                <a:extLst>
                  <a:ext uri="{FF2B5EF4-FFF2-40B4-BE49-F238E27FC236}">
                    <a16:creationId xmlns:a16="http://schemas.microsoft.com/office/drawing/2014/main" id="{F0A6A8B5-B8DD-88A4-17D9-2C4166942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675" y="1514476"/>
                <a:ext cx="1834726" cy="1821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1" name="CuadroTexto 1">
              <a:extLst>
                <a:ext uri="{FF2B5EF4-FFF2-40B4-BE49-F238E27FC236}">
                  <a16:creationId xmlns:a16="http://schemas.microsoft.com/office/drawing/2014/main" id="{DFA8DAF0-B6E5-F804-67F9-E4F89EF74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00" y="3346450"/>
              <a:ext cx="2878138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Porque tenemos derecho de elegir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33FF5DE-F47F-3166-7668-D985653199F4}"/>
              </a:ext>
            </a:extLst>
          </p:cNvPr>
          <p:cNvGrpSpPr>
            <a:grpSpLocks/>
          </p:cNvGrpSpPr>
          <p:nvPr/>
        </p:nvGrpSpPr>
        <p:grpSpPr bwMode="auto">
          <a:xfrm>
            <a:off x="4919663" y="1385889"/>
            <a:ext cx="2832100" cy="2547937"/>
            <a:chOff x="3395663" y="1385888"/>
            <a:chExt cx="2832100" cy="2547937"/>
          </a:xfrm>
        </p:grpSpPr>
        <p:grpSp>
          <p:nvGrpSpPr>
            <p:cNvPr id="12296" name="Grupo 2">
              <a:extLst>
                <a:ext uri="{FF2B5EF4-FFF2-40B4-BE49-F238E27FC236}">
                  <a16:creationId xmlns:a16="http://schemas.microsoft.com/office/drawing/2014/main" id="{DB3D1C03-676B-C3F9-FF61-E5307309C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9475" y="1385888"/>
              <a:ext cx="2032000" cy="1960562"/>
              <a:chOff x="3419475" y="1385888"/>
              <a:chExt cx="2032000" cy="1961075"/>
            </a:xfrm>
          </p:grpSpPr>
          <p:sp>
            <p:nvSpPr>
              <p:cNvPr id="20" name="1 CuadroTexto">
                <a:extLst>
                  <a:ext uri="{FF2B5EF4-FFF2-40B4-BE49-F238E27FC236}">
                    <a16:creationId xmlns:a16="http://schemas.microsoft.com/office/drawing/2014/main" id="{BB0B24EC-2E11-0D4E-5027-3C986C617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9475" y="1385888"/>
                <a:ext cx="309563" cy="554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PE" altLang="es-PE" sz="3000" b="1" dirty="0">
                    <a:solidFill>
                      <a:srgbClr val="EE8512"/>
                    </a:solidFill>
                    <a:latin typeface="+mn-lt"/>
                  </a:rPr>
                  <a:t>2</a:t>
                </a:r>
              </a:p>
            </p:txBody>
          </p:sp>
          <p:pic>
            <p:nvPicPr>
              <p:cNvPr id="12299" name="Imagen 2">
                <a:extLst>
                  <a:ext uri="{FF2B5EF4-FFF2-40B4-BE49-F238E27FC236}">
                    <a16:creationId xmlns:a16="http://schemas.microsoft.com/office/drawing/2014/main" id="{1A9EFBC8-8C6D-AE09-4C9F-252C76115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203" y="1485901"/>
                <a:ext cx="1227272" cy="186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7" name="CuadroTexto 1">
              <a:extLst>
                <a:ext uri="{FF2B5EF4-FFF2-40B4-BE49-F238E27FC236}">
                  <a16:creationId xmlns:a16="http://schemas.microsoft.com/office/drawing/2014/main" id="{730152F7-5ECC-C5E2-4E20-76024518F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5663" y="3379788"/>
              <a:ext cx="283210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5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Porque podemos ser candidatas y candidatos</a:t>
              </a:r>
              <a:endParaRPr lang="es-PE" altLang="es-PE" sz="15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1 CuadroTexto">
            <a:extLst>
              <a:ext uri="{FF2B5EF4-FFF2-40B4-BE49-F238E27FC236}">
                <a16:creationId xmlns:a16="http://schemas.microsoft.com/office/drawing/2014/main" id="{9FBFF76B-9D5D-5B67-6FC6-E94F0E32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4" y="620714"/>
            <a:ext cx="50180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es-PE" altLang="es-PE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¿Qué se elige?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F92A20C-6D38-03F2-33CF-9CF6AEB30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187769"/>
              </p:ext>
            </p:extLst>
          </p:nvPr>
        </p:nvGraphicFramePr>
        <p:xfrm>
          <a:off x="1946630" y="3257460"/>
          <a:ext cx="2906051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0" name="Imagen 11">
            <a:extLst>
              <a:ext uri="{FF2B5EF4-FFF2-40B4-BE49-F238E27FC236}">
                <a16:creationId xmlns:a16="http://schemas.microsoft.com/office/drawing/2014/main" id="{01E80B10-5D2A-3A96-E043-4149DA42D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4" y="1412875"/>
            <a:ext cx="32654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33AA4F5-081C-4973-FC92-A601588F0CFA}"/>
              </a:ext>
            </a:extLst>
          </p:cNvPr>
          <p:cNvGrpSpPr>
            <a:grpSpLocks/>
          </p:cNvGrpSpPr>
          <p:nvPr/>
        </p:nvGrpSpPr>
        <p:grpSpPr bwMode="auto">
          <a:xfrm>
            <a:off x="6161089" y="788989"/>
            <a:ext cx="1468437" cy="1703387"/>
            <a:chOff x="4637088" y="789564"/>
            <a:chExt cx="1468437" cy="1703302"/>
          </a:xfrm>
        </p:grpSpPr>
        <p:pic>
          <p:nvPicPr>
            <p:cNvPr id="14360" name="Imagen 5">
              <a:extLst>
                <a:ext uri="{FF2B5EF4-FFF2-40B4-BE49-F238E27FC236}">
                  <a16:creationId xmlns:a16="http://schemas.microsoft.com/office/drawing/2014/main" id="{A383B4D0-3C63-1A32-DAFC-356BB56F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88" y="789564"/>
              <a:ext cx="1468437" cy="1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CuadroTexto 11">
              <a:extLst>
                <a:ext uri="{FF2B5EF4-FFF2-40B4-BE49-F238E27FC236}">
                  <a16:creationId xmlns:a16="http://schemas.microsoft.com/office/drawing/2014/main" id="{9922EF8C-997E-62AA-7C97-69BE0C665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040" y="2246645"/>
              <a:ext cx="9361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Alcaldesa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5685FA2-7379-16A1-D574-C8145D5AE701}"/>
              </a:ext>
            </a:extLst>
          </p:cNvPr>
          <p:cNvGrpSpPr>
            <a:grpSpLocks/>
          </p:cNvGrpSpPr>
          <p:nvPr/>
        </p:nvGrpSpPr>
        <p:grpSpPr bwMode="auto">
          <a:xfrm>
            <a:off x="7823201" y="1052513"/>
            <a:ext cx="1470025" cy="1797050"/>
            <a:chOff x="6299200" y="1168558"/>
            <a:chExt cx="1470025" cy="1796456"/>
          </a:xfrm>
        </p:grpSpPr>
        <p:pic>
          <p:nvPicPr>
            <p:cNvPr id="14358" name="Imagen 8">
              <a:extLst>
                <a:ext uri="{FF2B5EF4-FFF2-40B4-BE49-F238E27FC236}">
                  <a16:creationId xmlns:a16="http://schemas.microsoft.com/office/drawing/2014/main" id="{F15DF5C8-9FB4-0DF2-1337-DAB42619C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1168558"/>
              <a:ext cx="1470025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CuadroTexto 12">
              <a:extLst>
                <a:ext uri="{FF2B5EF4-FFF2-40B4-BE49-F238E27FC236}">
                  <a16:creationId xmlns:a16="http://schemas.microsoft.com/office/drawing/2014/main" id="{BE7CA33D-2679-6EBD-82F9-A5FA125C6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545" y="2564904"/>
              <a:ext cx="9361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Teniente Alcalde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96544BA-1440-78A6-03FD-BC542C566205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2441576"/>
            <a:ext cx="1763712" cy="1973263"/>
            <a:chOff x="3786716" y="2441208"/>
            <a:chExt cx="1763713" cy="1973838"/>
          </a:xfrm>
        </p:grpSpPr>
        <p:pic>
          <p:nvPicPr>
            <p:cNvPr id="14356" name="Imagen 2">
              <a:extLst>
                <a:ext uri="{FF2B5EF4-FFF2-40B4-BE49-F238E27FC236}">
                  <a16:creationId xmlns:a16="http://schemas.microsoft.com/office/drawing/2014/main" id="{75251989-83ED-7474-A276-EE26F62E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729" y="2441208"/>
              <a:ext cx="14684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CuadroTexto 13">
              <a:extLst>
                <a:ext uri="{FF2B5EF4-FFF2-40B4-BE49-F238E27FC236}">
                  <a16:creationId xmlns:a16="http://schemas.microsoft.com/office/drawing/2014/main" id="{E4E3578C-39C8-FCC0-55C1-47CBA3207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716" y="3861048"/>
              <a:ext cx="17637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Regidora de Educación, Cultura, Recreación, y Deporte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91916B7-608A-F30A-24DF-92F4C465F54F}"/>
              </a:ext>
            </a:extLst>
          </p:cNvPr>
          <p:cNvGrpSpPr>
            <a:grpSpLocks/>
          </p:cNvGrpSpPr>
          <p:nvPr/>
        </p:nvGrpSpPr>
        <p:grpSpPr bwMode="auto">
          <a:xfrm>
            <a:off x="6942139" y="2924176"/>
            <a:ext cx="1762125" cy="1851025"/>
            <a:chOff x="5417869" y="2996952"/>
            <a:chExt cx="1763713" cy="1851262"/>
          </a:xfrm>
        </p:grpSpPr>
        <p:pic>
          <p:nvPicPr>
            <p:cNvPr id="14354" name="Imagen 6">
              <a:extLst>
                <a:ext uri="{FF2B5EF4-FFF2-40B4-BE49-F238E27FC236}">
                  <a16:creationId xmlns:a16="http://schemas.microsoft.com/office/drawing/2014/main" id="{628061D1-3C96-9739-5406-0A9F7868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849" y="2996952"/>
              <a:ext cx="1470025" cy="1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CuadroTexto 14">
              <a:extLst>
                <a:ext uri="{FF2B5EF4-FFF2-40B4-BE49-F238E27FC236}">
                  <a16:creationId xmlns:a16="http://schemas.microsoft.com/office/drawing/2014/main" id="{E7168BD7-C0E8-1BAE-A98A-6FC79955B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7869" y="4448104"/>
              <a:ext cx="17637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Regidor de Salud y Ambiente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349AB88-A14C-46BC-8DE1-B5E982AD6782}"/>
              </a:ext>
            </a:extLst>
          </p:cNvPr>
          <p:cNvGrpSpPr>
            <a:grpSpLocks/>
          </p:cNvGrpSpPr>
          <p:nvPr/>
        </p:nvGrpSpPr>
        <p:grpSpPr bwMode="auto">
          <a:xfrm>
            <a:off x="8574088" y="2492375"/>
            <a:ext cx="1941512" cy="1982788"/>
            <a:chOff x="7049754" y="2636912"/>
            <a:chExt cx="1941375" cy="1982602"/>
          </a:xfrm>
        </p:grpSpPr>
        <p:pic>
          <p:nvPicPr>
            <p:cNvPr id="14352" name="Imagen 7">
              <a:extLst>
                <a:ext uri="{FF2B5EF4-FFF2-40B4-BE49-F238E27FC236}">
                  <a16:creationId xmlns:a16="http://schemas.microsoft.com/office/drawing/2014/main" id="{612F4900-9D02-76C0-E9D8-9ED87F06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886" y="2636912"/>
              <a:ext cx="1468438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CuadroTexto 15">
              <a:extLst>
                <a:ext uri="{FF2B5EF4-FFF2-40B4-BE49-F238E27FC236}">
                  <a16:creationId xmlns:a16="http://schemas.microsoft.com/office/drawing/2014/main" id="{BFAF15B6-D104-5D25-22B3-9D8B432F7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754" y="4065444"/>
              <a:ext cx="1941375" cy="55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Regidor de Emprendimiento y Actividades Productivas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F631B08-67FD-1561-F30E-A9ED71AB2C74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4600576"/>
            <a:ext cx="2376488" cy="1839913"/>
            <a:chOff x="3784116" y="4600637"/>
            <a:chExt cx="2376264" cy="1840052"/>
          </a:xfrm>
        </p:grpSpPr>
        <p:pic>
          <p:nvPicPr>
            <p:cNvPr id="14350" name="Imagen 9">
              <a:extLst>
                <a:ext uri="{FF2B5EF4-FFF2-40B4-BE49-F238E27FC236}">
                  <a16:creationId xmlns:a16="http://schemas.microsoft.com/office/drawing/2014/main" id="{9BD9302F-0B31-9C22-7D38-6702950E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030" y="4600637"/>
              <a:ext cx="1468437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CuadroTexto 16">
              <a:extLst>
                <a:ext uri="{FF2B5EF4-FFF2-40B4-BE49-F238E27FC236}">
                  <a16:creationId xmlns:a16="http://schemas.microsoft.com/office/drawing/2014/main" id="{04547450-0BAC-60C4-53EA-459DB0104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116" y="6040579"/>
              <a:ext cx="23762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Regidora de los Derechos del Niño, Niña y Adolescente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012BEF4-028D-5F75-2837-1DF18CA0C085}"/>
              </a:ext>
            </a:extLst>
          </p:cNvPr>
          <p:cNvGrpSpPr>
            <a:grpSpLocks/>
          </p:cNvGrpSpPr>
          <p:nvPr/>
        </p:nvGrpSpPr>
        <p:grpSpPr bwMode="auto">
          <a:xfrm>
            <a:off x="7935914" y="4581526"/>
            <a:ext cx="2376487" cy="1851025"/>
            <a:chOff x="6412612" y="4653136"/>
            <a:chExt cx="2376264" cy="1850988"/>
          </a:xfrm>
        </p:grpSpPr>
        <p:sp>
          <p:nvSpPr>
            <p:cNvPr id="14348" name="CuadroTexto 17">
              <a:extLst>
                <a:ext uri="{FF2B5EF4-FFF2-40B4-BE49-F238E27FC236}">
                  <a16:creationId xmlns:a16="http://schemas.microsoft.com/office/drawing/2014/main" id="{0BF35A03-8DE4-FA78-8F17-73A191580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612" y="6104014"/>
              <a:ext cx="237626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algn="ctr">
                <a:spcBef>
                  <a:spcPct val="0"/>
                </a:spcBef>
                <a:buNone/>
              </a:pPr>
              <a:r>
                <a:rPr lang="es-PE" altLang="es-PE" sz="1000" b="1" dirty="0">
                  <a:solidFill>
                    <a:srgbClr val="C00000"/>
                  </a:solidFill>
                  <a:latin typeface="Verdana" panose="020B0604030504040204" pitchFamily="34" charset="0"/>
                </a:rPr>
                <a:t>Regidora de Comunicación y Tecnologías de la Información</a:t>
              </a:r>
              <a:endParaRPr lang="es-PE" altLang="es-PE" sz="1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4349" name="Imagen 4">
              <a:extLst>
                <a:ext uri="{FF2B5EF4-FFF2-40B4-BE49-F238E27FC236}">
                  <a16:creationId xmlns:a16="http://schemas.microsoft.com/office/drawing/2014/main" id="{A7CDFE3F-26F5-720B-1011-970647813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653136"/>
              <a:ext cx="1470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1FDAA0F-352E-7F4A-16A4-A94545CB9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989" y="757238"/>
            <a:ext cx="6186487" cy="527050"/>
          </a:xfrm>
          <a:noFill/>
        </p:spPr>
        <p:txBody>
          <a:bodyPr/>
          <a:lstStyle/>
          <a:p>
            <a:pPr algn="l" eaLnBrk="1" hangingPunct="1"/>
            <a:r>
              <a:rPr lang="es-PE" altLang="es-PE" sz="2800" dirty="0">
                <a:solidFill>
                  <a:srgbClr val="0099CC"/>
                </a:solidFill>
              </a:rPr>
              <a:t>Actores Electorales</a:t>
            </a:r>
            <a:endParaRPr lang="es-ES" altLang="es-PE" sz="2800" dirty="0">
              <a:solidFill>
                <a:srgbClr val="0099CC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903DD4A-4978-3966-F55A-6CFD394F6071}"/>
              </a:ext>
            </a:extLst>
          </p:cNvPr>
          <p:cNvGrpSpPr>
            <a:grpSpLocks/>
          </p:cNvGrpSpPr>
          <p:nvPr/>
        </p:nvGrpSpPr>
        <p:grpSpPr bwMode="auto">
          <a:xfrm>
            <a:off x="1440034" y="1340772"/>
            <a:ext cx="2835275" cy="2122488"/>
            <a:chOff x="1330325" y="1571570"/>
            <a:chExt cx="2834481" cy="2122543"/>
          </a:xfrm>
        </p:grpSpPr>
        <p:sp>
          <p:nvSpPr>
            <p:cNvPr id="10" name="9 CuadroTexto">
              <a:extLst>
                <a:ext uri="{FF2B5EF4-FFF2-40B4-BE49-F238E27FC236}">
                  <a16:creationId xmlns:a16="http://schemas.microsoft.com/office/drawing/2014/main" id="{4AD146C4-2B74-2EE7-51F5-735B928A32EA}"/>
                </a:ext>
              </a:extLst>
            </p:cNvPr>
            <p:cNvSpPr txBox="1"/>
            <p:nvPr/>
          </p:nvSpPr>
          <p:spPr bwMode="auto">
            <a:xfrm rot="21139015">
              <a:off x="1861988" y="1571570"/>
              <a:ext cx="2302818" cy="3238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</a:rPr>
                <a:t>Comité Electoral</a:t>
              </a:r>
              <a:endParaRPr lang="es-PE" sz="1500" dirty="0">
                <a:solidFill>
                  <a:srgbClr val="C00000"/>
                </a:solidFill>
              </a:endParaRPr>
            </a:p>
          </p:txBody>
        </p:sp>
        <p:pic>
          <p:nvPicPr>
            <p:cNvPr id="16401" name="Imagen 8">
              <a:extLst>
                <a:ext uri="{FF2B5EF4-FFF2-40B4-BE49-F238E27FC236}">
                  <a16:creationId xmlns:a16="http://schemas.microsoft.com/office/drawing/2014/main" id="{E7D2D1F1-FA9E-743F-67DC-D633E309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325" y="2093913"/>
              <a:ext cx="25939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141522F-44AA-0713-BA36-5AAF698FA93E}"/>
              </a:ext>
            </a:extLst>
          </p:cNvPr>
          <p:cNvGrpSpPr>
            <a:grpSpLocks/>
          </p:cNvGrpSpPr>
          <p:nvPr/>
        </p:nvGrpSpPr>
        <p:grpSpPr bwMode="auto">
          <a:xfrm>
            <a:off x="4965091" y="1284288"/>
            <a:ext cx="2601912" cy="2274887"/>
            <a:chOff x="6350554" y="4145796"/>
            <a:chExt cx="2464681" cy="2153404"/>
          </a:xfrm>
        </p:grpSpPr>
        <p:sp>
          <p:nvSpPr>
            <p:cNvPr id="16" name="15 CuadroTexto">
              <a:extLst>
                <a:ext uri="{FF2B5EF4-FFF2-40B4-BE49-F238E27FC236}">
                  <a16:creationId xmlns:a16="http://schemas.microsoft.com/office/drawing/2014/main" id="{1D10B408-033B-1387-946D-A14CCEA7DD46}"/>
                </a:ext>
              </a:extLst>
            </p:cNvPr>
            <p:cNvSpPr txBox="1"/>
            <p:nvPr/>
          </p:nvSpPr>
          <p:spPr bwMode="auto">
            <a:xfrm rot="21285523">
              <a:off x="6350554" y="4145796"/>
              <a:ext cx="2464681" cy="306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</a:rPr>
                <a:t>Candidatas y candidatos</a:t>
              </a:r>
              <a:endParaRPr lang="es-PE" sz="1500" dirty="0">
                <a:solidFill>
                  <a:srgbClr val="C00000"/>
                </a:solidFill>
              </a:endParaRPr>
            </a:p>
          </p:txBody>
        </p:sp>
        <p:pic>
          <p:nvPicPr>
            <p:cNvPr id="16399" name="Imagen 10">
              <a:extLst>
                <a:ext uri="{FF2B5EF4-FFF2-40B4-BE49-F238E27FC236}">
                  <a16:creationId xmlns:a16="http://schemas.microsoft.com/office/drawing/2014/main" id="{EE77012C-0147-A455-6824-C9604A693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4581525"/>
              <a:ext cx="2319337" cy="171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C78B0B3-1204-754A-A01F-601172B19415}"/>
              </a:ext>
            </a:extLst>
          </p:cNvPr>
          <p:cNvGrpSpPr>
            <a:grpSpLocks/>
          </p:cNvGrpSpPr>
          <p:nvPr/>
        </p:nvGrpSpPr>
        <p:grpSpPr bwMode="auto">
          <a:xfrm>
            <a:off x="8922238" y="1274763"/>
            <a:ext cx="2806700" cy="2085975"/>
            <a:chOff x="481013" y="4358470"/>
            <a:chExt cx="2807049" cy="2085193"/>
          </a:xfrm>
        </p:grpSpPr>
        <p:sp>
          <p:nvSpPr>
            <p:cNvPr id="3" name="2 CuadroTexto">
              <a:extLst>
                <a:ext uri="{FF2B5EF4-FFF2-40B4-BE49-F238E27FC236}">
                  <a16:creationId xmlns:a16="http://schemas.microsoft.com/office/drawing/2014/main" id="{9249A04A-A07B-B6B3-F9C9-00B4A9AD387F}"/>
                </a:ext>
              </a:extLst>
            </p:cNvPr>
            <p:cNvSpPr txBox="1"/>
            <p:nvPr/>
          </p:nvSpPr>
          <p:spPr bwMode="auto">
            <a:xfrm rot="21355863">
              <a:off x="746158" y="4358470"/>
              <a:ext cx="2541904" cy="3237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</a:rPr>
                <a:t>Miembros de mesa</a:t>
              </a:r>
              <a:endParaRPr lang="es-PE" sz="1500" dirty="0">
                <a:solidFill>
                  <a:srgbClr val="C00000"/>
                </a:solidFill>
              </a:endParaRPr>
            </a:p>
          </p:txBody>
        </p:sp>
        <p:pic>
          <p:nvPicPr>
            <p:cNvPr id="16397" name="Imagen 8">
              <a:extLst>
                <a:ext uri="{FF2B5EF4-FFF2-40B4-BE49-F238E27FC236}">
                  <a16:creationId xmlns:a16="http://schemas.microsoft.com/office/drawing/2014/main" id="{BEC71B86-E4DE-B933-7C5A-3B85DF3AE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3" y="4818063"/>
              <a:ext cx="26638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87947D1F-4516-6DDA-C13E-44F892E13E4A}"/>
              </a:ext>
            </a:extLst>
          </p:cNvPr>
          <p:cNvGrpSpPr>
            <a:grpSpLocks/>
          </p:cNvGrpSpPr>
          <p:nvPr/>
        </p:nvGrpSpPr>
        <p:grpSpPr bwMode="auto">
          <a:xfrm>
            <a:off x="2058989" y="4042766"/>
            <a:ext cx="2959100" cy="2177862"/>
            <a:chOff x="2645042" y="3930782"/>
            <a:chExt cx="2957589" cy="2177454"/>
          </a:xfrm>
        </p:grpSpPr>
        <p:sp>
          <p:nvSpPr>
            <p:cNvPr id="2" name="1 CuadroTexto">
              <a:extLst>
                <a:ext uri="{FF2B5EF4-FFF2-40B4-BE49-F238E27FC236}">
                  <a16:creationId xmlns:a16="http://schemas.microsoft.com/office/drawing/2014/main" id="{08B3589E-ECDB-8FF9-B325-07B971463742}"/>
                </a:ext>
              </a:extLst>
            </p:cNvPr>
            <p:cNvSpPr txBox="1"/>
            <p:nvPr/>
          </p:nvSpPr>
          <p:spPr bwMode="auto">
            <a:xfrm>
              <a:off x="3075034" y="3930782"/>
              <a:ext cx="2097603" cy="323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</a:rPr>
                <a:t>Electoras y electores</a:t>
              </a:r>
              <a:endParaRPr lang="es-PE" sz="1500" dirty="0">
                <a:solidFill>
                  <a:srgbClr val="C00000"/>
                </a:solidFill>
              </a:endParaRPr>
            </a:p>
          </p:txBody>
        </p:sp>
        <p:pic>
          <p:nvPicPr>
            <p:cNvPr id="16395" name="Imagen 11">
              <a:extLst>
                <a:ext uri="{FF2B5EF4-FFF2-40B4-BE49-F238E27FC236}">
                  <a16:creationId xmlns:a16="http://schemas.microsoft.com/office/drawing/2014/main" id="{B4144487-0054-227D-E576-B6EAA7EE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042" y="4443706"/>
              <a:ext cx="2957589" cy="166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B83B2F9-24A4-2992-8FF2-3E9C213854B0}"/>
              </a:ext>
            </a:extLst>
          </p:cNvPr>
          <p:cNvGrpSpPr>
            <a:grpSpLocks/>
          </p:cNvGrpSpPr>
          <p:nvPr/>
        </p:nvGrpSpPr>
        <p:grpSpPr bwMode="auto">
          <a:xfrm rot="160688">
            <a:off x="7376889" y="3927267"/>
            <a:ext cx="2708275" cy="2111375"/>
            <a:chOff x="3123045" y="4273411"/>
            <a:chExt cx="2707397" cy="2110745"/>
          </a:xfrm>
        </p:grpSpPr>
        <p:sp>
          <p:nvSpPr>
            <p:cNvPr id="4" name="3 CuadroTexto">
              <a:extLst>
                <a:ext uri="{FF2B5EF4-FFF2-40B4-BE49-F238E27FC236}">
                  <a16:creationId xmlns:a16="http://schemas.microsoft.com/office/drawing/2014/main" id="{46D8D169-7840-F28F-2A46-A21B8F846CE3}"/>
                </a:ext>
              </a:extLst>
            </p:cNvPr>
            <p:cNvSpPr txBox="1"/>
            <p:nvPr/>
          </p:nvSpPr>
          <p:spPr bwMode="auto">
            <a:xfrm rot="343026">
              <a:off x="3123045" y="4273411"/>
              <a:ext cx="2707397" cy="3237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PE" sz="1500" b="1" dirty="0">
                  <a:solidFill>
                    <a:srgbClr val="C00000"/>
                  </a:solidFill>
                </a:rPr>
                <a:t>Personeras y personeros</a:t>
              </a:r>
              <a:endParaRPr lang="es-PE" sz="1500" dirty="0">
                <a:solidFill>
                  <a:srgbClr val="C00000"/>
                </a:solidFill>
              </a:endParaRPr>
            </a:p>
          </p:txBody>
        </p:sp>
        <p:pic>
          <p:nvPicPr>
            <p:cNvPr id="16393" name="Imagen 12">
              <a:extLst>
                <a:ext uri="{FF2B5EF4-FFF2-40B4-BE49-F238E27FC236}">
                  <a16:creationId xmlns:a16="http://schemas.microsoft.com/office/drawing/2014/main" id="{78885FE8-CA0D-BB29-5782-DBEF6C92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640" y="4669656"/>
              <a:ext cx="2382837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1429</Words>
  <Application>Microsoft Office PowerPoint</Application>
  <PresentationFormat>Panorámica</PresentationFormat>
  <Paragraphs>259</Paragraphs>
  <Slides>50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Arial</vt:lpstr>
      <vt:lpstr>Arial Unicode MS</vt:lpstr>
      <vt:lpstr>Calibri</vt:lpstr>
      <vt:lpstr>Century Gothic</vt:lpstr>
      <vt:lpstr>Poppins</vt:lpstr>
      <vt:lpstr>Tahoma</vt:lpstr>
      <vt:lpstr>Times New Roman</vt:lpstr>
      <vt:lpstr>Verdana</vt:lpstr>
      <vt:lpstr>Wingdings</vt:lpstr>
      <vt:lpstr>1_Tema de Office</vt:lpstr>
      <vt:lpstr>Presentación de PowerPoint</vt:lpstr>
      <vt:lpstr>Presentación de PowerPoint</vt:lpstr>
      <vt:lpstr>Marco legal</vt:lpstr>
      <vt:lpstr>¿Qué es el municipio escolar?</vt:lpstr>
      <vt:lpstr>¿Qué es el municipio escolar?</vt:lpstr>
      <vt:lpstr>Presentación de PowerPoint</vt:lpstr>
      <vt:lpstr>Presentación de PowerPoint</vt:lpstr>
      <vt:lpstr>Presentación de PowerPoint</vt:lpstr>
      <vt:lpstr>Actores Electorales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¿Cuáles son los pasos del elector?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voto </vt:lpstr>
      <vt:lpstr>Tipos de voto </vt:lpstr>
      <vt:lpstr>Tipos de voto </vt:lpstr>
      <vt:lpstr>Tipos de voto </vt:lpstr>
      <vt:lpstr>Tipos de voto </vt:lpstr>
      <vt:lpstr>Tipos de voto </vt:lpstr>
      <vt:lpstr>Tipos de voto </vt:lpstr>
      <vt:lpstr>Tipos de voto </vt:lpstr>
      <vt:lpstr>Tipos de voto </vt:lpstr>
      <vt:lpstr>Tipos de voto </vt:lpstr>
      <vt:lpstr>Tipos de voto </vt:lpstr>
      <vt:lpstr>Consolidación de resultados y juramentación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Romulo Francisco Gastanadui Rodriguez</dc:creator>
  <cp:lastModifiedBy>Violeta M. Martinez Chauca</cp:lastModifiedBy>
  <cp:revision>36</cp:revision>
  <dcterms:created xsi:type="dcterms:W3CDTF">2023-11-09T17:37:01Z</dcterms:created>
  <dcterms:modified xsi:type="dcterms:W3CDTF">2024-09-12T19:32:51Z</dcterms:modified>
</cp:coreProperties>
</file>