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8" autoAdjust="0"/>
    <p:restoredTop sz="94660"/>
  </p:normalViewPr>
  <p:slideViewPr>
    <p:cSldViewPr snapToGrid="0">
      <p:cViewPr>
        <p:scale>
          <a:sx n="86" d="100"/>
          <a:sy n="86" d="100"/>
        </p:scale>
        <p:origin x="1572" y="-20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B675-8854-4D66-865F-E09896FAADEE}" type="datetimeFigureOut">
              <a:rPr lang="es-MX" smtClean="0"/>
              <a:t>12/07/2024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EF44-421B-4B65-8F33-34004D3AC9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18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B675-8854-4D66-865F-E09896FAADEE}" type="datetimeFigureOut">
              <a:rPr lang="es-MX" smtClean="0"/>
              <a:t>12/07/2024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EF44-421B-4B65-8F33-34004D3AC9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493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B675-8854-4D66-865F-E09896FAADEE}" type="datetimeFigureOut">
              <a:rPr lang="es-MX" smtClean="0"/>
              <a:t>12/07/2024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EF44-421B-4B65-8F33-34004D3AC9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822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B675-8854-4D66-865F-E09896FAADEE}" type="datetimeFigureOut">
              <a:rPr lang="es-MX" smtClean="0"/>
              <a:t>12/07/2024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EF44-421B-4B65-8F33-34004D3AC9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248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B675-8854-4D66-865F-E09896FAADEE}" type="datetimeFigureOut">
              <a:rPr lang="es-MX" smtClean="0"/>
              <a:t>12/07/2024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EF44-421B-4B65-8F33-34004D3AC9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054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B675-8854-4D66-865F-E09896FAADEE}" type="datetimeFigureOut">
              <a:rPr lang="es-MX" smtClean="0"/>
              <a:t>12/07/2024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EF44-421B-4B65-8F33-34004D3AC9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849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B675-8854-4D66-865F-E09896FAADEE}" type="datetimeFigureOut">
              <a:rPr lang="es-MX" smtClean="0"/>
              <a:t>12/07/2024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EF44-421B-4B65-8F33-34004D3AC9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321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B675-8854-4D66-865F-E09896FAADEE}" type="datetimeFigureOut">
              <a:rPr lang="es-MX" smtClean="0"/>
              <a:t>12/07/2024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EF44-421B-4B65-8F33-34004D3AC9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955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B675-8854-4D66-865F-E09896FAADEE}" type="datetimeFigureOut">
              <a:rPr lang="es-MX" smtClean="0"/>
              <a:t>12/07/2024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EF44-421B-4B65-8F33-34004D3AC9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7683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B675-8854-4D66-865F-E09896FAADEE}" type="datetimeFigureOut">
              <a:rPr lang="es-MX" smtClean="0"/>
              <a:t>12/07/2024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EF44-421B-4B65-8F33-34004D3AC9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89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B675-8854-4D66-865F-E09896FAADEE}" type="datetimeFigureOut">
              <a:rPr lang="es-MX" smtClean="0"/>
              <a:t>12/07/2024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EF44-421B-4B65-8F33-34004D3AC9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237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79B675-8854-4D66-865F-E09896FAADEE}" type="datetimeFigureOut">
              <a:rPr lang="es-MX" smtClean="0"/>
              <a:t>12/07/2024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88EF44-421B-4B65-8F33-34004D3AC9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534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paper with cartoon characters&#10;&#10;Description automatically generated">
            <a:extLst>
              <a:ext uri="{FF2B5EF4-FFF2-40B4-BE49-F238E27FC236}">
                <a16:creationId xmlns:a16="http://schemas.microsoft.com/office/drawing/2014/main" id="{4AD135B8-6965-0D0C-8339-281AAA55E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"/>
            <a:ext cx="6858000" cy="91033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A4A9D3-6FC5-3BA8-26ED-CE0676BB5230}"/>
              </a:ext>
            </a:extLst>
          </p:cNvPr>
          <p:cNvSpPr txBox="1"/>
          <p:nvPr/>
        </p:nvSpPr>
        <p:spPr>
          <a:xfrm>
            <a:off x="2489188" y="1757304"/>
            <a:ext cx="309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xxxxxx</a:t>
            </a:r>
            <a:endParaRPr lang="es-MX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865029-9438-4557-B25E-72F469EC4777}"/>
              </a:ext>
            </a:extLst>
          </p:cNvPr>
          <p:cNvSpPr txBox="1"/>
          <p:nvPr/>
        </p:nvSpPr>
        <p:spPr>
          <a:xfrm>
            <a:off x="2489188" y="1387972"/>
            <a:ext cx="309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xxxxxx</a:t>
            </a:r>
            <a:endParaRPr lang="es-MX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F42DA2-089E-8FFB-6A7D-E7D97DEFC8A1}"/>
              </a:ext>
            </a:extLst>
          </p:cNvPr>
          <p:cNvSpPr txBox="1"/>
          <p:nvPr/>
        </p:nvSpPr>
        <p:spPr>
          <a:xfrm>
            <a:off x="2484907" y="2115610"/>
            <a:ext cx="93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xxxxxx</a:t>
            </a:r>
            <a:endParaRPr lang="es-MX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00CAF1-A9BD-E2F1-1416-1CBC1B9A68ED}"/>
              </a:ext>
            </a:extLst>
          </p:cNvPr>
          <p:cNvSpPr txBox="1"/>
          <p:nvPr/>
        </p:nvSpPr>
        <p:spPr>
          <a:xfrm>
            <a:off x="4987794" y="2115610"/>
            <a:ext cx="176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xxxxxx</a:t>
            </a:r>
            <a:endParaRPr lang="es-MX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ED58EA-C6AD-84E4-F981-A084089B2ED3}"/>
              </a:ext>
            </a:extLst>
          </p:cNvPr>
          <p:cNvSpPr txBox="1"/>
          <p:nvPr/>
        </p:nvSpPr>
        <p:spPr>
          <a:xfrm>
            <a:off x="3736350" y="2484942"/>
            <a:ext cx="93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xxxxxx</a:t>
            </a:r>
            <a:endParaRPr lang="es-MX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FCBEE7-D21D-D378-BFC2-B0DD19C2DE6D}"/>
              </a:ext>
            </a:extLst>
          </p:cNvPr>
          <p:cNvSpPr txBox="1"/>
          <p:nvPr/>
        </p:nvSpPr>
        <p:spPr>
          <a:xfrm>
            <a:off x="5572310" y="2411618"/>
            <a:ext cx="93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xxxxxx</a:t>
            </a:r>
            <a:endParaRPr lang="es-MX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0B9F92-400F-F733-4010-EC1BA2E25210}"/>
              </a:ext>
            </a:extLst>
          </p:cNvPr>
          <p:cNvSpPr txBox="1"/>
          <p:nvPr/>
        </p:nvSpPr>
        <p:spPr>
          <a:xfrm>
            <a:off x="680098" y="4286860"/>
            <a:ext cx="240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3A16F1-E49F-56B1-435E-3B0B1026D6D6}"/>
              </a:ext>
            </a:extLst>
          </p:cNvPr>
          <p:cNvSpPr txBox="1"/>
          <p:nvPr/>
        </p:nvSpPr>
        <p:spPr>
          <a:xfrm>
            <a:off x="1394155" y="4099668"/>
            <a:ext cx="1595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D6F74B-08FD-1008-C905-793397CBC544}"/>
              </a:ext>
            </a:extLst>
          </p:cNvPr>
          <p:cNvSpPr txBox="1"/>
          <p:nvPr/>
        </p:nvSpPr>
        <p:spPr>
          <a:xfrm>
            <a:off x="587632" y="3898715"/>
            <a:ext cx="240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2A9376-ED38-AF00-86F3-050749AE035E}"/>
              </a:ext>
            </a:extLst>
          </p:cNvPr>
          <p:cNvSpPr txBox="1"/>
          <p:nvPr/>
        </p:nvSpPr>
        <p:spPr>
          <a:xfrm>
            <a:off x="277693" y="4469590"/>
            <a:ext cx="240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B51343-1902-2848-8A12-837687F17C95}"/>
              </a:ext>
            </a:extLst>
          </p:cNvPr>
          <p:cNvSpPr txBox="1"/>
          <p:nvPr/>
        </p:nvSpPr>
        <p:spPr>
          <a:xfrm>
            <a:off x="587632" y="4701012"/>
            <a:ext cx="240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C8FC85-FEE2-1FEE-B735-7795F182EF57}"/>
              </a:ext>
            </a:extLst>
          </p:cNvPr>
          <p:cNvSpPr txBox="1"/>
          <p:nvPr/>
        </p:nvSpPr>
        <p:spPr>
          <a:xfrm>
            <a:off x="744876" y="4948310"/>
            <a:ext cx="240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621F78-B55F-6C7E-AD64-283E970923B1}"/>
              </a:ext>
            </a:extLst>
          </p:cNvPr>
          <p:cNvSpPr txBox="1"/>
          <p:nvPr/>
        </p:nvSpPr>
        <p:spPr>
          <a:xfrm>
            <a:off x="587632" y="7197181"/>
            <a:ext cx="106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>
                <a:solidFill>
                  <a:schemeClr val="bg1"/>
                </a:solidFill>
              </a:rPr>
              <a:t>xxxxxx</a:t>
            </a:r>
            <a:endParaRPr lang="es-MX" sz="12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22DE3E-2D0E-A8E1-492F-DB9FED8E62EB}"/>
              </a:ext>
            </a:extLst>
          </p:cNvPr>
          <p:cNvSpPr txBox="1"/>
          <p:nvPr/>
        </p:nvSpPr>
        <p:spPr>
          <a:xfrm>
            <a:off x="4527480" y="4162121"/>
            <a:ext cx="1595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50FC65-B7C1-ADEA-4622-3539FE0D3918}"/>
              </a:ext>
            </a:extLst>
          </p:cNvPr>
          <p:cNvSpPr txBox="1"/>
          <p:nvPr/>
        </p:nvSpPr>
        <p:spPr>
          <a:xfrm>
            <a:off x="3720957" y="3961168"/>
            <a:ext cx="240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C5CA83-9550-57E4-5B83-65317740367D}"/>
              </a:ext>
            </a:extLst>
          </p:cNvPr>
          <p:cNvSpPr txBox="1"/>
          <p:nvPr/>
        </p:nvSpPr>
        <p:spPr>
          <a:xfrm>
            <a:off x="3411018" y="4532043"/>
            <a:ext cx="240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4024E3-C391-5D0F-A1F5-0D0D580F671A}"/>
              </a:ext>
            </a:extLst>
          </p:cNvPr>
          <p:cNvSpPr txBox="1"/>
          <p:nvPr/>
        </p:nvSpPr>
        <p:spPr>
          <a:xfrm>
            <a:off x="3644194" y="4812222"/>
            <a:ext cx="240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6C020D-AC20-D041-CA6E-E225B8504FA3}"/>
              </a:ext>
            </a:extLst>
          </p:cNvPr>
          <p:cNvSpPr txBox="1"/>
          <p:nvPr/>
        </p:nvSpPr>
        <p:spPr>
          <a:xfrm>
            <a:off x="4304870" y="5213585"/>
            <a:ext cx="1068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AE5F35-6B71-75FE-94B6-11DD7B0C275E}"/>
              </a:ext>
            </a:extLst>
          </p:cNvPr>
          <p:cNvSpPr txBox="1"/>
          <p:nvPr/>
        </p:nvSpPr>
        <p:spPr>
          <a:xfrm>
            <a:off x="3786719" y="5043946"/>
            <a:ext cx="240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D6840F-4217-7CE3-A777-D2A6098AE6E2}"/>
              </a:ext>
            </a:extLst>
          </p:cNvPr>
          <p:cNvSpPr txBox="1"/>
          <p:nvPr/>
        </p:nvSpPr>
        <p:spPr>
          <a:xfrm>
            <a:off x="3678589" y="4352752"/>
            <a:ext cx="1595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3E8797-5583-E4CB-5CA1-C9EB53C54CCB}"/>
              </a:ext>
            </a:extLst>
          </p:cNvPr>
          <p:cNvSpPr txBox="1"/>
          <p:nvPr/>
        </p:nvSpPr>
        <p:spPr>
          <a:xfrm>
            <a:off x="1233589" y="5167713"/>
            <a:ext cx="1068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9D452F-B941-B06F-8CF8-D7E958159381}"/>
              </a:ext>
            </a:extLst>
          </p:cNvPr>
          <p:cNvSpPr txBox="1"/>
          <p:nvPr/>
        </p:nvSpPr>
        <p:spPr>
          <a:xfrm>
            <a:off x="2876907" y="7139218"/>
            <a:ext cx="106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>
                <a:solidFill>
                  <a:schemeClr val="bg1"/>
                </a:solidFill>
              </a:rPr>
              <a:t>xxxxxx</a:t>
            </a:r>
            <a:endParaRPr lang="es-MX" sz="12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CFA61E-F4ED-3660-096B-BD685686F3B6}"/>
              </a:ext>
            </a:extLst>
          </p:cNvPr>
          <p:cNvSpPr txBox="1"/>
          <p:nvPr/>
        </p:nvSpPr>
        <p:spPr>
          <a:xfrm>
            <a:off x="4978122" y="7167551"/>
            <a:ext cx="106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>
                <a:solidFill>
                  <a:schemeClr val="bg1"/>
                </a:solidFill>
              </a:rPr>
              <a:t>xxxxxx</a:t>
            </a:r>
            <a:endParaRPr lang="es-MX" sz="12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2BCDC4-5A74-1E98-8212-ADF047F4405B}"/>
              </a:ext>
            </a:extLst>
          </p:cNvPr>
          <p:cNvSpPr txBox="1"/>
          <p:nvPr/>
        </p:nvSpPr>
        <p:spPr>
          <a:xfrm>
            <a:off x="1881172" y="7961838"/>
            <a:ext cx="2869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79E73F-BAA1-D521-5231-DECB2C32F7CA}"/>
              </a:ext>
            </a:extLst>
          </p:cNvPr>
          <p:cNvSpPr txBox="1"/>
          <p:nvPr/>
        </p:nvSpPr>
        <p:spPr>
          <a:xfrm>
            <a:off x="1945950" y="8347985"/>
            <a:ext cx="2869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1656FC2-E775-4420-CED7-645912607E8C}"/>
              </a:ext>
            </a:extLst>
          </p:cNvPr>
          <p:cNvSpPr txBox="1"/>
          <p:nvPr/>
        </p:nvSpPr>
        <p:spPr>
          <a:xfrm>
            <a:off x="1945949" y="8702645"/>
            <a:ext cx="2869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787187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oster of a student's school&#10;&#10;Description automatically generated">
            <a:extLst>
              <a:ext uri="{FF2B5EF4-FFF2-40B4-BE49-F238E27FC236}">
                <a16:creationId xmlns:a16="http://schemas.microsoft.com/office/drawing/2014/main" id="{FF9AFB6E-6BB5-36FA-C270-01A01FDE8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40640"/>
            <a:ext cx="6858000" cy="91033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2A79FF-3243-C24C-9496-5BE401A93AAC}"/>
              </a:ext>
            </a:extLst>
          </p:cNvPr>
          <p:cNvSpPr txBox="1"/>
          <p:nvPr/>
        </p:nvSpPr>
        <p:spPr>
          <a:xfrm>
            <a:off x="2489188" y="1757304"/>
            <a:ext cx="309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xxxxxx</a:t>
            </a:r>
            <a:endParaRPr lang="es-MX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DB9F8B-5CB9-8A11-8594-814ECFA0E398}"/>
              </a:ext>
            </a:extLst>
          </p:cNvPr>
          <p:cNvSpPr txBox="1"/>
          <p:nvPr/>
        </p:nvSpPr>
        <p:spPr>
          <a:xfrm>
            <a:off x="2489188" y="1387972"/>
            <a:ext cx="309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xxxxxx</a:t>
            </a:r>
            <a:endParaRPr lang="es-MX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AA90EA-FE2F-4290-8B08-98C636CC7E2C}"/>
              </a:ext>
            </a:extLst>
          </p:cNvPr>
          <p:cNvSpPr txBox="1"/>
          <p:nvPr/>
        </p:nvSpPr>
        <p:spPr>
          <a:xfrm>
            <a:off x="2484907" y="2115610"/>
            <a:ext cx="93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xxxxxx</a:t>
            </a:r>
            <a:endParaRPr lang="es-MX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BB9429-EDFD-C259-2D1A-82C4D29120EF}"/>
              </a:ext>
            </a:extLst>
          </p:cNvPr>
          <p:cNvSpPr txBox="1"/>
          <p:nvPr/>
        </p:nvSpPr>
        <p:spPr>
          <a:xfrm>
            <a:off x="4987794" y="2115610"/>
            <a:ext cx="176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xxxxxx</a:t>
            </a:r>
            <a:endParaRPr lang="es-MX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637133-1297-7539-0CC1-6705EA7CA226}"/>
              </a:ext>
            </a:extLst>
          </p:cNvPr>
          <p:cNvSpPr txBox="1"/>
          <p:nvPr/>
        </p:nvSpPr>
        <p:spPr>
          <a:xfrm>
            <a:off x="3736350" y="2484942"/>
            <a:ext cx="93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xxxxxx</a:t>
            </a:r>
            <a:endParaRPr lang="es-MX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49E286-73EA-2CE2-F1CB-541CD3EDFA8C}"/>
              </a:ext>
            </a:extLst>
          </p:cNvPr>
          <p:cNvSpPr txBox="1"/>
          <p:nvPr/>
        </p:nvSpPr>
        <p:spPr>
          <a:xfrm>
            <a:off x="5572310" y="2411618"/>
            <a:ext cx="93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xxxxxx</a:t>
            </a:r>
            <a:endParaRPr lang="es-MX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08E9D3-AAFD-6696-7D10-9030C4D5B00C}"/>
              </a:ext>
            </a:extLst>
          </p:cNvPr>
          <p:cNvSpPr txBox="1"/>
          <p:nvPr/>
        </p:nvSpPr>
        <p:spPr>
          <a:xfrm>
            <a:off x="680098" y="4286860"/>
            <a:ext cx="240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81F0C6-7D75-409B-BCEB-0645D23764C3}"/>
              </a:ext>
            </a:extLst>
          </p:cNvPr>
          <p:cNvSpPr txBox="1"/>
          <p:nvPr/>
        </p:nvSpPr>
        <p:spPr>
          <a:xfrm>
            <a:off x="1394155" y="4099668"/>
            <a:ext cx="1595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E0095A-3647-7D50-9A2A-E472816B807A}"/>
              </a:ext>
            </a:extLst>
          </p:cNvPr>
          <p:cNvSpPr txBox="1"/>
          <p:nvPr/>
        </p:nvSpPr>
        <p:spPr>
          <a:xfrm>
            <a:off x="587632" y="3898715"/>
            <a:ext cx="240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4752AE-BFEB-D175-33C1-3659DCFCEE17}"/>
              </a:ext>
            </a:extLst>
          </p:cNvPr>
          <p:cNvSpPr txBox="1"/>
          <p:nvPr/>
        </p:nvSpPr>
        <p:spPr>
          <a:xfrm>
            <a:off x="277693" y="4469590"/>
            <a:ext cx="240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FCA554-AF8A-6C3A-4661-D7BC0A35997F}"/>
              </a:ext>
            </a:extLst>
          </p:cNvPr>
          <p:cNvSpPr txBox="1"/>
          <p:nvPr/>
        </p:nvSpPr>
        <p:spPr>
          <a:xfrm>
            <a:off x="587632" y="4701012"/>
            <a:ext cx="240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09F88A-2604-C9AC-4FD6-4F429077B162}"/>
              </a:ext>
            </a:extLst>
          </p:cNvPr>
          <p:cNvSpPr txBox="1"/>
          <p:nvPr/>
        </p:nvSpPr>
        <p:spPr>
          <a:xfrm>
            <a:off x="744876" y="4948310"/>
            <a:ext cx="240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15ADF8-6545-6AF6-0B48-9116E2AB849D}"/>
              </a:ext>
            </a:extLst>
          </p:cNvPr>
          <p:cNvSpPr txBox="1"/>
          <p:nvPr/>
        </p:nvSpPr>
        <p:spPr>
          <a:xfrm>
            <a:off x="587632" y="7197181"/>
            <a:ext cx="106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>
                <a:solidFill>
                  <a:schemeClr val="bg1"/>
                </a:solidFill>
              </a:rPr>
              <a:t>xxxxxx</a:t>
            </a:r>
            <a:endParaRPr lang="es-MX" sz="12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28ACAD-A176-C637-AEBB-3C4968FA955F}"/>
              </a:ext>
            </a:extLst>
          </p:cNvPr>
          <p:cNvSpPr txBox="1"/>
          <p:nvPr/>
        </p:nvSpPr>
        <p:spPr>
          <a:xfrm>
            <a:off x="4527480" y="4162121"/>
            <a:ext cx="1595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E868AD-ED9A-061F-E436-5186BD55D1B2}"/>
              </a:ext>
            </a:extLst>
          </p:cNvPr>
          <p:cNvSpPr txBox="1"/>
          <p:nvPr/>
        </p:nvSpPr>
        <p:spPr>
          <a:xfrm>
            <a:off x="3720957" y="3961168"/>
            <a:ext cx="240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2B686A-E40B-1907-972A-F0B37075BE78}"/>
              </a:ext>
            </a:extLst>
          </p:cNvPr>
          <p:cNvSpPr txBox="1"/>
          <p:nvPr/>
        </p:nvSpPr>
        <p:spPr>
          <a:xfrm>
            <a:off x="3411018" y="4554345"/>
            <a:ext cx="240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E82328-4F33-6E06-ABCE-0FF6E120EB02}"/>
              </a:ext>
            </a:extLst>
          </p:cNvPr>
          <p:cNvSpPr txBox="1"/>
          <p:nvPr/>
        </p:nvSpPr>
        <p:spPr>
          <a:xfrm>
            <a:off x="3644194" y="4812222"/>
            <a:ext cx="240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249FC2-9A6D-6972-DDF4-798EB56E861F}"/>
              </a:ext>
            </a:extLst>
          </p:cNvPr>
          <p:cNvSpPr txBox="1"/>
          <p:nvPr/>
        </p:nvSpPr>
        <p:spPr>
          <a:xfrm>
            <a:off x="4304870" y="5213585"/>
            <a:ext cx="1068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EAED07-E48F-F071-AA91-66564E5E8300}"/>
              </a:ext>
            </a:extLst>
          </p:cNvPr>
          <p:cNvSpPr txBox="1"/>
          <p:nvPr/>
        </p:nvSpPr>
        <p:spPr>
          <a:xfrm>
            <a:off x="3786719" y="5043946"/>
            <a:ext cx="240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3CA5AB-216F-3743-2DA0-8B1739D8E694}"/>
              </a:ext>
            </a:extLst>
          </p:cNvPr>
          <p:cNvSpPr txBox="1"/>
          <p:nvPr/>
        </p:nvSpPr>
        <p:spPr>
          <a:xfrm>
            <a:off x="3723193" y="4386205"/>
            <a:ext cx="1595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6BE77A-073D-963D-7DFB-62D1EDEBB060}"/>
              </a:ext>
            </a:extLst>
          </p:cNvPr>
          <p:cNvSpPr txBox="1"/>
          <p:nvPr/>
        </p:nvSpPr>
        <p:spPr>
          <a:xfrm>
            <a:off x="1233589" y="5167713"/>
            <a:ext cx="1068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D00246-D996-27D2-0C24-0508022C5FD8}"/>
              </a:ext>
            </a:extLst>
          </p:cNvPr>
          <p:cNvSpPr txBox="1"/>
          <p:nvPr/>
        </p:nvSpPr>
        <p:spPr>
          <a:xfrm>
            <a:off x="2876907" y="7139218"/>
            <a:ext cx="106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>
                <a:solidFill>
                  <a:schemeClr val="bg1"/>
                </a:solidFill>
              </a:rPr>
              <a:t>xxxxxx</a:t>
            </a:r>
            <a:endParaRPr lang="es-MX" sz="12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3F35E9-9377-39AA-E2D4-F657B0F6AEBB}"/>
              </a:ext>
            </a:extLst>
          </p:cNvPr>
          <p:cNvSpPr txBox="1"/>
          <p:nvPr/>
        </p:nvSpPr>
        <p:spPr>
          <a:xfrm>
            <a:off x="4978122" y="7167551"/>
            <a:ext cx="106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>
                <a:solidFill>
                  <a:schemeClr val="bg1"/>
                </a:solidFill>
              </a:rPr>
              <a:t>xxxxxx</a:t>
            </a:r>
            <a:endParaRPr lang="es-MX" sz="12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38EF49-DAAB-15FE-E762-75D4C2F99151}"/>
              </a:ext>
            </a:extLst>
          </p:cNvPr>
          <p:cNvSpPr txBox="1"/>
          <p:nvPr/>
        </p:nvSpPr>
        <p:spPr>
          <a:xfrm>
            <a:off x="1881172" y="7961838"/>
            <a:ext cx="2869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F6F741-15F1-2756-964C-2649B0C8A739}"/>
              </a:ext>
            </a:extLst>
          </p:cNvPr>
          <p:cNvSpPr txBox="1"/>
          <p:nvPr/>
        </p:nvSpPr>
        <p:spPr>
          <a:xfrm>
            <a:off x="1945950" y="8347985"/>
            <a:ext cx="2869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A9D7DE-A3DA-E43D-D2C6-EDC260C3E26C}"/>
              </a:ext>
            </a:extLst>
          </p:cNvPr>
          <p:cNvSpPr txBox="1"/>
          <p:nvPr/>
        </p:nvSpPr>
        <p:spPr>
          <a:xfrm>
            <a:off x="1945949" y="8702645"/>
            <a:ext cx="2869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863914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white sheet of paper with cartoon characters&#10;&#10;Description automatically generated">
            <a:extLst>
              <a:ext uri="{FF2B5EF4-FFF2-40B4-BE49-F238E27FC236}">
                <a16:creationId xmlns:a16="http://schemas.microsoft.com/office/drawing/2014/main" id="{F9785DD7-3388-0130-D16F-54E2429B1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38910"/>
            <a:ext cx="6858000" cy="91033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889F30-A273-7894-AA68-B7DD924B4B66}"/>
              </a:ext>
            </a:extLst>
          </p:cNvPr>
          <p:cNvSpPr txBox="1"/>
          <p:nvPr/>
        </p:nvSpPr>
        <p:spPr>
          <a:xfrm>
            <a:off x="2489188" y="1757304"/>
            <a:ext cx="309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xxxxxx</a:t>
            </a:r>
            <a:endParaRPr lang="es-MX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E88B5F-0D97-0713-E3A2-2EED9D388577}"/>
              </a:ext>
            </a:extLst>
          </p:cNvPr>
          <p:cNvSpPr txBox="1"/>
          <p:nvPr/>
        </p:nvSpPr>
        <p:spPr>
          <a:xfrm>
            <a:off x="2489188" y="1387972"/>
            <a:ext cx="309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xxxxxx</a:t>
            </a:r>
            <a:endParaRPr lang="es-MX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991A64-4775-47A8-60BF-DF767759F901}"/>
              </a:ext>
            </a:extLst>
          </p:cNvPr>
          <p:cNvSpPr txBox="1"/>
          <p:nvPr/>
        </p:nvSpPr>
        <p:spPr>
          <a:xfrm>
            <a:off x="2484907" y="2115610"/>
            <a:ext cx="93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xxxxxx</a:t>
            </a:r>
            <a:endParaRPr lang="es-MX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4A7DE1-265E-511D-B542-24CC725347C9}"/>
              </a:ext>
            </a:extLst>
          </p:cNvPr>
          <p:cNvSpPr txBox="1"/>
          <p:nvPr/>
        </p:nvSpPr>
        <p:spPr>
          <a:xfrm>
            <a:off x="4987794" y="2115610"/>
            <a:ext cx="176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xxxxxx</a:t>
            </a:r>
            <a:endParaRPr lang="es-MX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557610-3A7D-34C6-7CB7-0534CE8DDD87}"/>
              </a:ext>
            </a:extLst>
          </p:cNvPr>
          <p:cNvSpPr txBox="1"/>
          <p:nvPr/>
        </p:nvSpPr>
        <p:spPr>
          <a:xfrm>
            <a:off x="3736350" y="2484942"/>
            <a:ext cx="93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xxxxxx</a:t>
            </a:r>
            <a:endParaRPr lang="es-MX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609F9-E3CA-CA17-9319-233D70466DF0}"/>
              </a:ext>
            </a:extLst>
          </p:cNvPr>
          <p:cNvSpPr txBox="1"/>
          <p:nvPr/>
        </p:nvSpPr>
        <p:spPr>
          <a:xfrm>
            <a:off x="5572310" y="2411618"/>
            <a:ext cx="93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xxxxxx</a:t>
            </a:r>
            <a:endParaRPr lang="es-MX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C3F88-B5E7-4602-7EB1-0CE9D3D27C03}"/>
              </a:ext>
            </a:extLst>
          </p:cNvPr>
          <p:cNvSpPr txBox="1"/>
          <p:nvPr/>
        </p:nvSpPr>
        <p:spPr>
          <a:xfrm>
            <a:off x="680098" y="4286860"/>
            <a:ext cx="240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274042-243D-79FD-C267-099ADA3EF7BE}"/>
              </a:ext>
            </a:extLst>
          </p:cNvPr>
          <p:cNvSpPr txBox="1"/>
          <p:nvPr/>
        </p:nvSpPr>
        <p:spPr>
          <a:xfrm>
            <a:off x="1394155" y="4099668"/>
            <a:ext cx="1595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7B85FF-4905-8F1E-3EF8-354F9240AE36}"/>
              </a:ext>
            </a:extLst>
          </p:cNvPr>
          <p:cNvSpPr txBox="1"/>
          <p:nvPr/>
        </p:nvSpPr>
        <p:spPr>
          <a:xfrm>
            <a:off x="587632" y="3898715"/>
            <a:ext cx="240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8505F1-FE9D-BC18-628A-6C0C4D15E001}"/>
              </a:ext>
            </a:extLst>
          </p:cNvPr>
          <p:cNvSpPr txBox="1"/>
          <p:nvPr/>
        </p:nvSpPr>
        <p:spPr>
          <a:xfrm>
            <a:off x="277693" y="4469590"/>
            <a:ext cx="240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07D3B2-4EEE-F797-4DDE-0672C64FC9D5}"/>
              </a:ext>
            </a:extLst>
          </p:cNvPr>
          <p:cNvSpPr txBox="1"/>
          <p:nvPr/>
        </p:nvSpPr>
        <p:spPr>
          <a:xfrm>
            <a:off x="587632" y="4701012"/>
            <a:ext cx="240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782BD7-260E-BD4F-3DAE-C58AE1F18E2A}"/>
              </a:ext>
            </a:extLst>
          </p:cNvPr>
          <p:cNvSpPr txBox="1"/>
          <p:nvPr/>
        </p:nvSpPr>
        <p:spPr>
          <a:xfrm>
            <a:off x="744876" y="4948310"/>
            <a:ext cx="240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6D4D26-CED0-E4D2-039B-D6CD0B9B7619}"/>
              </a:ext>
            </a:extLst>
          </p:cNvPr>
          <p:cNvSpPr txBox="1"/>
          <p:nvPr/>
        </p:nvSpPr>
        <p:spPr>
          <a:xfrm>
            <a:off x="587632" y="7197181"/>
            <a:ext cx="106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/>
              <a:t>xxxxxx</a:t>
            </a:r>
            <a:endParaRPr lang="es-MX" sz="12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124C10-B85A-AC60-E2A0-966F5B463C1B}"/>
              </a:ext>
            </a:extLst>
          </p:cNvPr>
          <p:cNvSpPr txBox="1"/>
          <p:nvPr/>
        </p:nvSpPr>
        <p:spPr>
          <a:xfrm>
            <a:off x="4527480" y="4162121"/>
            <a:ext cx="1595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F452C7-A6CA-37A2-EA8B-7F2963C30FB6}"/>
              </a:ext>
            </a:extLst>
          </p:cNvPr>
          <p:cNvSpPr txBox="1"/>
          <p:nvPr/>
        </p:nvSpPr>
        <p:spPr>
          <a:xfrm>
            <a:off x="3720957" y="3961168"/>
            <a:ext cx="240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4D37A0-C913-E7BA-8860-AE6F3455DF04}"/>
              </a:ext>
            </a:extLst>
          </p:cNvPr>
          <p:cNvSpPr txBox="1"/>
          <p:nvPr/>
        </p:nvSpPr>
        <p:spPr>
          <a:xfrm>
            <a:off x="3411018" y="4532043"/>
            <a:ext cx="240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2A6769-5200-8586-B3EE-9E9EB180AD0D}"/>
              </a:ext>
            </a:extLst>
          </p:cNvPr>
          <p:cNvSpPr txBox="1"/>
          <p:nvPr/>
        </p:nvSpPr>
        <p:spPr>
          <a:xfrm>
            <a:off x="3644194" y="4812222"/>
            <a:ext cx="240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5E9EBA-B75B-8947-C735-050659EA83BE}"/>
              </a:ext>
            </a:extLst>
          </p:cNvPr>
          <p:cNvSpPr txBox="1"/>
          <p:nvPr/>
        </p:nvSpPr>
        <p:spPr>
          <a:xfrm>
            <a:off x="4304870" y="5213585"/>
            <a:ext cx="1068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CF3AEF-3CF7-E59F-0F3C-00F87B3F9150}"/>
              </a:ext>
            </a:extLst>
          </p:cNvPr>
          <p:cNvSpPr txBox="1"/>
          <p:nvPr/>
        </p:nvSpPr>
        <p:spPr>
          <a:xfrm>
            <a:off x="3786719" y="5043946"/>
            <a:ext cx="240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E492FE-C6C4-E194-2443-43666460908C}"/>
              </a:ext>
            </a:extLst>
          </p:cNvPr>
          <p:cNvSpPr txBox="1"/>
          <p:nvPr/>
        </p:nvSpPr>
        <p:spPr>
          <a:xfrm>
            <a:off x="3678589" y="4352752"/>
            <a:ext cx="1595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BEAB05-DD2E-525A-4689-03D8BA08564C}"/>
              </a:ext>
            </a:extLst>
          </p:cNvPr>
          <p:cNvSpPr txBox="1"/>
          <p:nvPr/>
        </p:nvSpPr>
        <p:spPr>
          <a:xfrm>
            <a:off x="1233589" y="5167713"/>
            <a:ext cx="1068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89C590-1751-BE67-CEB4-3C14C90DB5BE}"/>
              </a:ext>
            </a:extLst>
          </p:cNvPr>
          <p:cNvSpPr txBox="1"/>
          <p:nvPr/>
        </p:nvSpPr>
        <p:spPr>
          <a:xfrm>
            <a:off x="2876907" y="7139218"/>
            <a:ext cx="106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/>
              <a:t>xxxxxx</a:t>
            </a:r>
            <a:endParaRPr lang="es-MX" sz="1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736BB7-5153-39AD-D578-80AAA8393014}"/>
              </a:ext>
            </a:extLst>
          </p:cNvPr>
          <p:cNvSpPr txBox="1"/>
          <p:nvPr/>
        </p:nvSpPr>
        <p:spPr>
          <a:xfrm>
            <a:off x="4978122" y="7167551"/>
            <a:ext cx="106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/>
              <a:t>xxxxxx</a:t>
            </a:r>
            <a:endParaRPr lang="es-MX" sz="1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7A452C-DE1B-0789-DC27-27E8AD150034}"/>
              </a:ext>
            </a:extLst>
          </p:cNvPr>
          <p:cNvSpPr txBox="1"/>
          <p:nvPr/>
        </p:nvSpPr>
        <p:spPr>
          <a:xfrm>
            <a:off x="1881172" y="7961838"/>
            <a:ext cx="2869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1ADCB7-D959-9DCE-1E6B-A1EC1AAB0030}"/>
              </a:ext>
            </a:extLst>
          </p:cNvPr>
          <p:cNvSpPr txBox="1"/>
          <p:nvPr/>
        </p:nvSpPr>
        <p:spPr>
          <a:xfrm>
            <a:off x="1945950" y="8347985"/>
            <a:ext cx="2869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323702-686D-B277-3C7A-E62594952E7B}"/>
              </a:ext>
            </a:extLst>
          </p:cNvPr>
          <p:cNvSpPr txBox="1"/>
          <p:nvPr/>
        </p:nvSpPr>
        <p:spPr>
          <a:xfrm>
            <a:off x="1945949" y="8702645"/>
            <a:ext cx="2869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736528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sheet of paper with cartoon characters&#10;&#10;Description automatically generated">
            <a:extLst>
              <a:ext uri="{FF2B5EF4-FFF2-40B4-BE49-F238E27FC236}">
                <a16:creationId xmlns:a16="http://schemas.microsoft.com/office/drawing/2014/main" id="{65E95BBA-B4AC-067E-3E90-D304F5D10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7" y="40640"/>
            <a:ext cx="6858000" cy="91033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A218EA-DDAE-17DE-A6D4-2C65E634F5D4}"/>
              </a:ext>
            </a:extLst>
          </p:cNvPr>
          <p:cNvSpPr txBox="1"/>
          <p:nvPr/>
        </p:nvSpPr>
        <p:spPr>
          <a:xfrm>
            <a:off x="2489188" y="1757304"/>
            <a:ext cx="309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xxxxxx</a:t>
            </a:r>
            <a:endParaRPr lang="es-MX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0D9EEF-320E-3FD3-1CD4-37946DEC5058}"/>
              </a:ext>
            </a:extLst>
          </p:cNvPr>
          <p:cNvSpPr txBox="1"/>
          <p:nvPr/>
        </p:nvSpPr>
        <p:spPr>
          <a:xfrm>
            <a:off x="2489188" y="1387972"/>
            <a:ext cx="309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xxxxxx</a:t>
            </a:r>
            <a:endParaRPr lang="es-MX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D3573F-E997-AD61-C104-FE459D06AAE9}"/>
              </a:ext>
            </a:extLst>
          </p:cNvPr>
          <p:cNvSpPr txBox="1"/>
          <p:nvPr/>
        </p:nvSpPr>
        <p:spPr>
          <a:xfrm>
            <a:off x="2484907" y="2115610"/>
            <a:ext cx="93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xxxxxx</a:t>
            </a:r>
            <a:endParaRPr lang="es-MX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373DAD-765B-0736-D831-40637D6AE5EE}"/>
              </a:ext>
            </a:extLst>
          </p:cNvPr>
          <p:cNvSpPr txBox="1"/>
          <p:nvPr/>
        </p:nvSpPr>
        <p:spPr>
          <a:xfrm>
            <a:off x="4987794" y="2115610"/>
            <a:ext cx="176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xxxxxx</a:t>
            </a:r>
            <a:endParaRPr lang="es-MX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6430DA-C9F3-32F1-2759-E05122979653}"/>
              </a:ext>
            </a:extLst>
          </p:cNvPr>
          <p:cNvSpPr txBox="1"/>
          <p:nvPr/>
        </p:nvSpPr>
        <p:spPr>
          <a:xfrm>
            <a:off x="3736350" y="2484942"/>
            <a:ext cx="93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xxxxxx</a:t>
            </a:r>
            <a:endParaRPr lang="es-MX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A72E4-3D1A-FFD6-AE2C-D3941FD8817B}"/>
              </a:ext>
            </a:extLst>
          </p:cNvPr>
          <p:cNvSpPr txBox="1"/>
          <p:nvPr/>
        </p:nvSpPr>
        <p:spPr>
          <a:xfrm>
            <a:off x="5572310" y="2411618"/>
            <a:ext cx="93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xxxxxx</a:t>
            </a:r>
            <a:endParaRPr lang="es-MX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6E21B1-FF97-8B7D-5431-A3F7C8D6636A}"/>
              </a:ext>
            </a:extLst>
          </p:cNvPr>
          <p:cNvSpPr txBox="1"/>
          <p:nvPr/>
        </p:nvSpPr>
        <p:spPr>
          <a:xfrm>
            <a:off x="680098" y="4286860"/>
            <a:ext cx="240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240AA3-62A1-829A-3E40-8A5001949C77}"/>
              </a:ext>
            </a:extLst>
          </p:cNvPr>
          <p:cNvSpPr txBox="1"/>
          <p:nvPr/>
        </p:nvSpPr>
        <p:spPr>
          <a:xfrm>
            <a:off x="1394155" y="4099668"/>
            <a:ext cx="1595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0A7EB1-2546-0E7D-8E21-D4A47BE85053}"/>
              </a:ext>
            </a:extLst>
          </p:cNvPr>
          <p:cNvSpPr txBox="1"/>
          <p:nvPr/>
        </p:nvSpPr>
        <p:spPr>
          <a:xfrm>
            <a:off x="587632" y="3898715"/>
            <a:ext cx="240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F088FC-7399-2887-5E67-9CBF048258B3}"/>
              </a:ext>
            </a:extLst>
          </p:cNvPr>
          <p:cNvSpPr txBox="1"/>
          <p:nvPr/>
        </p:nvSpPr>
        <p:spPr>
          <a:xfrm>
            <a:off x="277693" y="4469590"/>
            <a:ext cx="240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A95AD5-90EB-2A16-0566-23C992A1CDB4}"/>
              </a:ext>
            </a:extLst>
          </p:cNvPr>
          <p:cNvSpPr txBox="1"/>
          <p:nvPr/>
        </p:nvSpPr>
        <p:spPr>
          <a:xfrm>
            <a:off x="587632" y="4701012"/>
            <a:ext cx="240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57CB60-2D0A-BB1B-5951-F5B629F00201}"/>
              </a:ext>
            </a:extLst>
          </p:cNvPr>
          <p:cNvSpPr txBox="1"/>
          <p:nvPr/>
        </p:nvSpPr>
        <p:spPr>
          <a:xfrm>
            <a:off x="744876" y="4948310"/>
            <a:ext cx="240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5A91BA-0892-C944-7AC0-6740D33F159E}"/>
              </a:ext>
            </a:extLst>
          </p:cNvPr>
          <p:cNvSpPr txBox="1"/>
          <p:nvPr/>
        </p:nvSpPr>
        <p:spPr>
          <a:xfrm>
            <a:off x="587632" y="7197181"/>
            <a:ext cx="106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/>
              <a:t>xxxxxx</a:t>
            </a:r>
            <a:endParaRPr lang="es-MX" sz="1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716EA2-F18E-ADA2-2FA7-1EBFDEF9BC6E}"/>
              </a:ext>
            </a:extLst>
          </p:cNvPr>
          <p:cNvSpPr txBox="1"/>
          <p:nvPr/>
        </p:nvSpPr>
        <p:spPr>
          <a:xfrm>
            <a:off x="4527480" y="4162121"/>
            <a:ext cx="1595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ADEE83-6E36-6284-A28C-47C1C8F0EBAE}"/>
              </a:ext>
            </a:extLst>
          </p:cNvPr>
          <p:cNvSpPr txBox="1"/>
          <p:nvPr/>
        </p:nvSpPr>
        <p:spPr>
          <a:xfrm>
            <a:off x="3720957" y="3961168"/>
            <a:ext cx="240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72ABD1-98B7-2045-B2EC-F2F8D1A7AF9B}"/>
              </a:ext>
            </a:extLst>
          </p:cNvPr>
          <p:cNvSpPr txBox="1"/>
          <p:nvPr/>
        </p:nvSpPr>
        <p:spPr>
          <a:xfrm>
            <a:off x="3213807" y="4553948"/>
            <a:ext cx="240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4EB1ED-76BE-9FE0-D740-C81F72DD867A}"/>
              </a:ext>
            </a:extLst>
          </p:cNvPr>
          <p:cNvSpPr txBox="1"/>
          <p:nvPr/>
        </p:nvSpPr>
        <p:spPr>
          <a:xfrm>
            <a:off x="3644194" y="4812222"/>
            <a:ext cx="240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41CA31-C7EC-C9F9-47FF-638C92800886}"/>
              </a:ext>
            </a:extLst>
          </p:cNvPr>
          <p:cNvSpPr txBox="1"/>
          <p:nvPr/>
        </p:nvSpPr>
        <p:spPr>
          <a:xfrm>
            <a:off x="4304870" y="5213585"/>
            <a:ext cx="1068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A33C96-0CE2-09CC-1A8C-DAA0581DB7AB}"/>
              </a:ext>
            </a:extLst>
          </p:cNvPr>
          <p:cNvSpPr txBox="1"/>
          <p:nvPr/>
        </p:nvSpPr>
        <p:spPr>
          <a:xfrm>
            <a:off x="3786719" y="5043946"/>
            <a:ext cx="240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032BBB-FDAC-2BB5-5AC5-7EE9910FC19A}"/>
              </a:ext>
            </a:extLst>
          </p:cNvPr>
          <p:cNvSpPr txBox="1"/>
          <p:nvPr/>
        </p:nvSpPr>
        <p:spPr>
          <a:xfrm>
            <a:off x="3778948" y="4363903"/>
            <a:ext cx="1595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8AFE66-E843-EA5B-9061-75B300CF174B}"/>
              </a:ext>
            </a:extLst>
          </p:cNvPr>
          <p:cNvSpPr txBox="1"/>
          <p:nvPr/>
        </p:nvSpPr>
        <p:spPr>
          <a:xfrm>
            <a:off x="1233589" y="5167713"/>
            <a:ext cx="1068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FFD2FB-4DA2-2EBF-20C6-1F32B459A20F}"/>
              </a:ext>
            </a:extLst>
          </p:cNvPr>
          <p:cNvSpPr txBox="1"/>
          <p:nvPr/>
        </p:nvSpPr>
        <p:spPr>
          <a:xfrm>
            <a:off x="2876907" y="7139218"/>
            <a:ext cx="106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/>
              <a:t>xxxxxx</a:t>
            </a:r>
            <a:endParaRPr lang="es-MX" sz="1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99BF6C-82AB-6EF2-6F41-3330DAC8A355}"/>
              </a:ext>
            </a:extLst>
          </p:cNvPr>
          <p:cNvSpPr txBox="1"/>
          <p:nvPr/>
        </p:nvSpPr>
        <p:spPr>
          <a:xfrm>
            <a:off x="4978122" y="7167551"/>
            <a:ext cx="106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/>
              <a:t>xxxxxx</a:t>
            </a:r>
            <a:endParaRPr lang="es-MX" sz="1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A715BE-F9AE-C6A7-C51E-362D3B55762C}"/>
              </a:ext>
            </a:extLst>
          </p:cNvPr>
          <p:cNvSpPr txBox="1"/>
          <p:nvPr/>
        </p:nvSpPr>
        <p:spPr>
          <a:xfrm>
            <a:off x="1881172" y="7961838"/>
            <a:ext cx="2869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DCA1FB-8ECD-C8DF-C310-00CC7F0B2FEF}"/>
              </a:ext>
            </a:extLst>
          </p:cNvPr>
          <p:cNvSpPr txBox="1"/>
          <p:nvPr/>
        </p:nvSpPr>
        <p:spPr>
          <a:xfrm>
            <a:off x="1945950" y="8347985"/>
            <a:ext cx="2869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6C2CF9-E0DF-ED64-DF3D-2CDCDF69C8F9}"/>
              </a:ext>
            </a:extLst>
          </p:cNvPr>
          <p:cNvSpPr txBox="1"/>
          <p:nvPr/>
        </p:nvSpPr>
        <p:spPr>
          <a:xfrm>
            <a:off x="1945949" y="8702645"/>
            <a:ext cx="2869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xxxxxx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832728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104</Words>
  <Application>Microsoft Office PowerPoint</Application>
  <PresentationFormat>Carta (216 x 279 mm)</PresentationFormat>
  <Paragraphs>104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VALERIA GONZÁLEZ CANCHOLA</dc:creator>
  <cp:lastModifiedBy>Martha Garma</cp:lastModifiedBy>
  <cp:revision>2</cp:revision>
  <dcterms:created xsi:type="dcterms:W3CDTF">2024-06-30T20:00:22Z</dcterms:created>
  <dcterms:modified xsi:type="dcterms:W3CDTF">2024-07-13T02:02:03Z</dcterms:modified>
</cp:coreProperties>
</file>