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6D6CD-576E-D44B-B8BF-8D29436C6375}" type="datetimeFigureOut">
              <a:rPr lang="es-ES_tradnl" smtClean="0"/>
              <a:t>09/09/2024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1EC31-77DB-EA48-B14B-086B479D08B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522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04B6-E238-8446-90FE-90E1F408A81D}" type="datetimeFigureOut">
              <a:rPr lang="es-ES_tradnl" smtClean="0"/>
              <a:t>09/09/2024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BA1-8474-974E-85ED-3FC79D6251D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290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04B6-E238-8446-90FE-90E1F408A81D}" type="datetimeFigureOut">
              <a:rPr lang="es-ES_tradnl" smtClean="0"/>
              <a:t>09/09/2024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BA1-8474-974E-85ED-3FC79D6251D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713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04B6-E238-8446-90FE-90E1F408A81D}" type="datetimeFigureOut">
              <a:rPr lang="es-ES_tradnl" smtClean="0"/>
              <a:t>09/09/2024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BA1-8474-974E-85ED-3FC79D6251D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518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04B6-E238-8446-90FE-90E1F408A81D}" type="datetimeFigureOut">
              <a:rPr lang="es-ES_tradnl" smtClean="0"/>
              <a:t>09/09/2024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BA1-8474-974E-85ED-3FC79D6251D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771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04B6-E238-8446-90FE-90E1F408A81D}" type="datetimeFigureOut">
              <a:rPr lang="es-ES_tradnl" smtClean="0"/>
              <a:t>09/09/2024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BA1-8474-974E-85ED-3FC79D6251D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363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04B6-E238-8446-90FE-90E1F408A81D}" type="datetimeFigureOut">
              <a:rPr lang="es-ES_tradnl" smtClean="0"/>
              <a:t>09/09/2024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BA1-8474-974E-85ED-3FC79D6251D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188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04B6-E238-8446-90FE-90E1F408A81D}" type="datetimeFigureOut">
              <a:rPr lang="es-ES_tradnl" smtClean="0"/>
              <a:t>09/09/2024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BA1-8474-974E-85ED-3FC79D6251D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982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04B6-E238-8446-90FE-90E1F408A81D}" type="datetimeFigureOut">
              <a:rPr lang="es-ES_tradnl" smtClean="0"/>
              <a:t>09/09/2024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BA1-8474-974E-85ED-3FC79D6251D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288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04B6-E238-8446-90FE-90E1F408A81D}" type="datetimeFigureOut">
              <a:rPr lang="es-ES_tradnl" smtClean="0"/>
              <a:t>09/09/2024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BA1-8474-974E-85ED-3FC79D6251D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336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04B6-E238-8446-90FE-90E1F408A81D}" type="datetimeFigureOut">
              <a:rPr lang="es-ES_tradnl" smtClean="0"/>
              <a:t>09/09/2024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BA1-8474-974E-85ED-3FC79D6251D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388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04B6-E238-8446-90FE-90E1F408A81D}" type="datetimeFigureOut">
              <a:rPr lang="es-ES_tradnl" smtClean="0"/>
              <a:t>09/09/2024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BA1-8474-974E-85ED-3FC79D6251D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992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D04B6-E238-8446-90FE-90E1F408A81D}" type="datetimeFigureOut">
              <a:rPr lang="es-ES_tradnl" smtClean="0"/>
              <a:t>09/09/2024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7FBA1-8474-974E-85ED-3FC79D6251D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935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1000" t="-3000" r="-6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C1CEB48-656A-44C9-098B-41C8F3D3642B}"/>
              </a:ext>
            </a:extLst>
          </p:cNvPr>
          <p:cNvSpPr/>
          <p:nvPr/>
        </p:nvSpPr>
        <p:spPr>
          <a:xfrm>
            <a:off x="556591" y="1656522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B7738E6-3EE5-FAE4-4E86-BB86B5E7AF03}"/>
              </a:ext>
            </a:extLst>
          </p:cNvPr>
          <p:cNvSpPr/>
          <p:nvPr/>
        </p:nvSpPr>
        <p:spPr>
          <a:xfrm>
            <a:off x="556591" y="1920065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BE59B7A-981F-6410-C2C6-40E24AF4ACE8}"/>
              </a:ext>
            </a:extLst>
          </p:cNvPr>
          <p:cNvSpPr/>
          <p:nvPr/>
        </p:nvSpPr>
        <p:spPr>
          <a:xfrm>
            <a:off x="556591" y="2142205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949B71E-84F3-2D48-F4B4-E869D4385CB4}"/>
              </a:ext>
            </a:extLst>
          </p:cNvPr>
          <p:cNvSpPr/>
          <p:nvPr/>
        </p:nvSpPr>
        <p:spPr>
          <a:xfrm>
            <a:off x="556591" y="2405748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19B9A43-94AA-0018-E2A5-7DDB3E1B202E}"/>
              </a:ext>
            </a:extLst>
          </p:cNvPr>
          <p:cNvSpPr/>
          <p:nvPr/>
        </p:nvSpPr>
        <p:spPr>
          <a:xfrm>
            <a:off x="556591" y="2632940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FED00ED-33AE-38AD-7B62-A6FF6E6B2C47}"/>
              </a:ext>
            </a:extLst>
          </p:cNvPr>
          <p:cNvSpPr/>
          <p:nvPr/>
        </p:nvSpPr>
        <p:spPr>
          <a:xfrm>
            <a:off x="556591" y="2896483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11B5228-2A9F-726C-C129-5CF96A42C7CA}"/>
              </a:ext>
            </a:extLst>
          </p:cNvPr>
          <p:cNvSpPr/>
          <p:nvPr/>
        </p:nvSpPr>
        <p:spPr>
          <a:xfrm>
            <a:off x="556591" y="3118623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FA7726D-6B18-A988-B3DB-4D70A5D513FF}"/>
              </a:ext>
            </a:extLst>
          </p:cNvPr>
          <p:cNvSpPr/>
          <p:nvPr/>
        </p:nvSpPr>
        <p:spPr>
          <a:xfrm>
            <a:off x="556591" y="3382166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6B0B9F8-3FB1-FB12-50AB-2E65C1C7FC75}"/>
              </a:ext>
            </a:extLst>
          </p:cNvPr>
          <p:cNvSpPr/>
          <p:nvPr/>
        </p:nvSpPr>
        <p:spPr>
          <a:xfrm>
            <a:off x="556591" y="3638027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530CDBA-ABDB-3F1E-7CB1-ED3B8F9575DD}"/>
              </a:ext>
            </a:extLst>
          </p:cNvPr>
          <p:cNvSpPr/>
          <p:nvPr/>
        </p:nvSpPr>
        <p:spPr>
          <a:xfrm>
            <a:off x="556591" y="3901570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92926B5-B8F0-743A-8B1A-A2AFD4FFFE90}"/>
              </a:ext>
            </a:extLst>
          </p:cNvPr>
          <p:cNvSpPr/>
          <p:nvPr/>
        </p:nvSpPr>
        <p:spPr>
          <a:xfrm>
            <a:off x="556591" y="4123710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AAFACAF-6D09-D65B-166B-2200AD62FBD1}"/>
              </a:ext>
            </a:extLst>
          </p:cNvPr>
          <p:cNvSpPr/>
          <p:nvPr/>
        </p:nvSpPr>
        <p:spPr>
          <a:xfrm>
            <a:off x="556591" y="4387253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A4783A3-87B3-B2BC-F2FA-63A103E5B78C}"/>
              </a:ext>
            </a:extLst>
          </p:cNvPr>
          <p:cNvSpPr/>
          <p:nvPr/>
        </p:nvSpPr>
        <p:spPr>
          <a:xfrm>
            <a:off x="556591" y="4614445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98F4171-7259-31DC-DEF7-72BAA3F3D92A}"/>
              </a:ext>
            </a:extLst>
          </p:cNvPr>
          <p:cNvSpPr/>
          <p:nvPr/>
        </p:nvSpPr>
        <p:spPr>
          <a:xfrm>
            <a:off x="556591" y="4877988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03D57C3-53CC-10EC-6F63-89B74E8BD767}"/>
              </a:ext>
            </a:extLst>
          </p:cNvPr>
          <p:cNvSpPr/>
          <p:nvPr/>
        </p:nvSpPr>
        <p:spPr>
          <a:xfrm>
            <a:off x="556591" y="5100128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21758D9-FD04-CAD9-DA68-E28018F20423}"/>
              </a:ext>
            </a:extLst>
          </p:cNvPr>
          <p:cNvSpPr/>
          <p:nvPr/>
        </p:nvSpPr>
        <p:spPr>
          <a:xfrm>
            <a:off x="556591" y="5363671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8CE5FE6-80F7-2476-A27C-CDB4C05D7A9C}"/>
              </a:ext>
            </a:extLst>
          </p:cNvPr>
          <p:cNvSpPr/>
          <p:nvPr/>
        </p:nvSpPr>
        <p:spPr>
          <a:xfrm>
            <a:off x="556591" y="5625876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C2F2D97-A1E0-7039-57A9-58154DEFBE61}"/>
              </a:ext>
            </a:extLst>
          </p:cNvPr>
          <p:cNvSpPr/>
          <p:nvPr/>
        </p:nvSpPr>
        <p:spPr>
          <a:xfrm>
            <a:off x="556591" y="5889419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D6A9467-E5AB-6D15-22D2-10E8E10121EA}"/>
              </a:ext>
            </a:extLst>
          </p:cNvPr>
          <p:cNvSpPr/>
          <p:nvPr/>
        </p:nvSpPr>
        <p:spPr>
          <a:xfrm>
            <a:off x="556591" y="6111559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C66D01E-C721-D833-1F0D-778ECAA7FEB5}"/>
              </a:ext>
            </a:extLst>
          </p:cNvPr>
          <p:cNvSpPr/>
          <p:nvPr/>
        </p:nvSpPr>
        <p:spPr>
          <a:xfrm>
            <a:off x="556591" y="6375102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3AAE020-53AD-42CA-24ED-FC4764A31913}"/>
              </a:ext>
            </a:extLst>
          </p:cNvPr>
          <p:cNvSpPr/>
          <p:nvPr/>
        </p:nvSpPr>
        <p:spPr>
          <a:xfrm>
            <a:off x="556591" y="6602294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AFD5326-2222-D2D0-DC08-F97D8D18A26E}"/>
              </a:ext>
            </a:extLst>
          </p:cNvPr>
          <p:cNvSpPr/>
          <p:nvPr/>
        </p:nvSpPr>
        <p:spPr>
          <a:xfrm>
            <a:off x="556591" y="6865837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C554959-7251-FE81-5102-33334646C523}"/>
              </a:ext>
            </a:extLst>
          </p:cNvPr>
          <p:cNvSpPr/>
          <p:nvPr/>
        </p:nvSpPr>
        <p:spPr>
          <a:xfrm>
            <a:off x="556591" y="7087977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EB7E578A-C42E-0B8D-7E77-43440FB2675D}"/>
              </a:ext>
            </a:extLst>
          </p:cNvPr>
          <p:cNvSpPr/>
          <p:nvPr/>
        </p:nvSpPr>
        <p:spPr>
          <a:xfrm>
            <a:off x="556591" y="7351520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0223EE1-C766-B13D-7B28-083D55F07780}"/>
              </a:ext>
            </a:extLst>
          </p:cNvPr>
          <p:cNvSpPr/>
          <p:nvPr/>
        </p:nvSpPr>
        <p:spPr>
          <a:xfrm>
            <a:off x="553553" y="7594969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DCFF1F6-FF02-79F8-76AE-C32E5E898AB3}"/>
              </a:ext>
            </a:extLst>
          </p:cNvPr>
          <p:cNvSpPr/>
          <p:nvPr/>
        </p:nvSpPr>
        <p:spPr>
          <a:xfrm>
            <a:off x="553553" y="7858512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12C6F3E-4F20-64BF-5CFA-4E88043CB4D8}"/>
              </a:ext>
            </a:extLst>
          </p:cNvPr>
          <p:cNvSpPr/>
          <p:nvPr/>
        </p:nvSpPr>
        <p:spPr>
          <a:xfrm>
            <a:off x="553553" y="8080652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949B4C0-9A3E-B5C9-EA5C-99D0D40BF5D2}"/>
              </a:ext>
            </a:extLst>
          </p:cNvPr>
          <p:cNvSpPr/>
          <p:nvPr/>
        </p:nvSpPr>
        <p:spPr>
          <a:xfrm>
            <a:off x="553553" y="8344195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EA0F5F07-DC2A-36C4-20E9-F5CCFEA26988}"/>
              </a:ext>
            </a:extLst>
          </p:cNvPr>
          <p:cNvSpPr/>
          <p:nvPr/>
        </p:nvSpPr>
        <p:spPr>
          <a:xfrm>
            <a:off x="553553" y="8571387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B3D724D4-33B6-DBDC-1182-BAA91610EAA7}"/>
              </a:ext>
            </a:extLst>
          </p:cNvPr>
          <p:cNvSpPr/>
          <p:nvPr/>
        </p:nvSpPr>
        <p:spPr>
          <a:xfrm>
            <a:off x="553553" y="8834930"/>
            <a:ext cx="2471531" cy="19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Yair Vázquez Ramírez</a:t>
            </a:r>
          </a:p>
        </p:txBody>
      </p:sp>
    </p:spTree>
    <p:extLst>
      <p:ext uri="{BB962C8B-B14F-4D97-AF65-F5344CB8AC3E}">
        <p14:creationId xmlns:p14="http://schemas.microsoft.com/office/powerpoint/2010/main" val="416429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1000" t="-3000" r="-6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6809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Presentación en pantalla (4:3)</PresentationFormat>
  <Slides>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Janeth Reyes</cp:lastModifiedBy>
  <cp:revision>1</cp:revision>
  <dcterms:modified xsi:type="dcterms:W3CDTF">2024-09-09T14:43:37Z</dcterms:modified>
</cp:coreProperties>
</file>