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1" r:id="rId2"/>
    <p:sldId id="262" r:id="rId3"/>
    <p:sldId id="263" r:id="rId4"/>
    <p:sldId id="264" r:id="rId5"/>
    <p:sldId id="257" r:id="rId6"/>
    <p:sldId id="265" r:id="rId7"/>
    <p:sldId id="258" r:id="rId8"/>
    <p:sldId id="259" r:id="rId9"/>
    <p:sldId id="260" r:id="rId10"/>
    <p:sldId id="266" r:id="rId11"/>
    <p:sldId id="267" r:id="rId12"/>
    <p:sldId id="268" r:id="rId13"/>
    <p:sldId id="269" r:id="rId14"/>
    <p:sldId id="275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1" r:id="rId25"/>
    <p:sldId id="282" r:id="rId26"/>
    <p:sldId id="285" r:id="rId27"/>
  </p:sldIdLst>
  <p:sldSz cx="8869363" cy="6218238"/>
  <p:notesSz cx="6858000" cy="9144000"/>
  <p:defaultTextStyle>
    <a:defPPr>
      <a:defRPr lang="es-US"/>
    </a:defPPr>
    <a:lvl1pPr marL="0" algn="l" defTabSz="724205" rtl="0" eaLnBrk="1" latinLnBrk="0" hangingPunct="1">
      <a:defRPr sz="1426" kern="1200">
        <a:solidFill>
          <a:schemeClr val="tx1"/>
        </a:solidFill>
        <a:latin typeface="+mn-lt"/>
        <a:ea typeface="+mn-ea"/>
        <a:cs typeface="+mn-cs"/>
      </a:defRPr>
    </a:lvl1pPr>
    <a:lvl2pPr marL="362102" algn="l" defTabSz="724205" rtl="0" eaLnBrk="1" latinLnBrk="0" hangingPunct="1">
      <a:defRPr sz="1426" kern="1200">
        <a:solidFill>
          <a:schemeClr val="tx1"/>
        </a:solidFill>
        <a:latin typeface="+mn-lt"/>
        <a:ea typeface="+mn-ea"/>
        <a:cs typeface="+mn-cs"/>
      </a:defRPr>
    </a:lvl2pPr>
    <a:lvl3pPr marL="724205" algn="l" defTabSz="724205" rtl="0" eaLnBrk="1" latinLnBrk="0" hangingPunct="1">
      <a:defRPr sz="1426" kern="1200">
        <a:solidFill>
          <a:schemeClr val="tx1"/>
        </a:solidFill>
        <a:latin typeface="+mn-lt"/>
        <a:ea typeface="+mn-ea"/>
        <a:cs typeface="+mn-cs"/>
      </a:defRPr>
    </a:lvl3pPr>
    <a:lvl4pPr marL="1086307" algn="l" defTabSz="724205" rtl="0" eaLnBrk="1" latinLnBrk="0" hangingPunct="1">
      <a:defRPr sz="1426" kern="1200">
        <a:solidFill>
          <a:schemeClr val="tx1"/>
        </a:solidFill>
        <a:latin typeface="+mn-lt"/>
        <a:ea typeface="+mn-ea"/>
        <a:cs typeface="+mn-cs"/>
      </a:defRPr>
    </a:lvl4pPr>
    <a:lvl5pPr marL="1448410" algn="l" defTabSz="724205" rtl="0" eaLnBrk="1" latinLnBrk="0" hangingPunct="1">
      <a:defRPr sz="1426" kern="1200">
        <a:solidFill>
          <a:schemeClr val="tx1"/>
        </a:solidFill>
        <a:latin typeface="+mn-lt"/>
        <a:ea typeface="+mn-ea"/>
        <a:cs typeface="+mn-cs"/>
      </a:defRPr>
    </a:lvl5pPr>
    <a:lvl6pPr marL="1810512" algn="l" defTabSz="724205" rtl="0" eaLnBrk="1" latinLnBrk="0" hangingPunct="1">
      <a:defRPr sz="1426" kern="1200">
        <a:solidFill>
          <a:schemeClr val="tx1"/>
        </a:solidFill>
        <a:latin typeface="+mn-lt"/>
        <a:ea typeface="+mn-ea"/>
        <a:cs typeface="+mn-cs"/>
      </a:defRPr>
    </a:lvl6pPr>
    <a:lvl7pPr marL="2172614" algn="l" defTabSz="724205" rtl="0" eaLnBrk="1" latinLnBrk="0" hangingPunct="1">
      <a:defRPr sz="1426" kern="1200">
        <a:solidFill>
          <a:schemeClr val="tx1"/>
        </a:solidFill>
        <a:latin typeface="+mn-lt"/>
        <a:ea typeface="+mn-ea"/>
        <a:cs typeface="+mn-cs"/>
      </a:defRPr>
    </a:lvl7pPr>
    <a:lvl8pPr marL="2534717" algn="l" defTabSz="724205" rtl="0" eaLnBrk="1" latinLnBrk="0" hangingPunct="1">
      <a:defRPr sz="1426" kern="1200">
        <a:solidFill>
          <a:schemeClr val="tx1"/>
        </a:solidFill>
        <a:latin typeface="+mn-lt"/>
        <a:ea typeface="+mn-ea"/>
        <a:cs typeface="+mn-cs"/>
      </a:defRPr>
    </a:lvl8pPr>
    <a:lvl9pPr marL="2896819" algn="l" defTabSz="724205" rtl="0" eaLnBrk="1" latinLnBrk="0" hangingPunct="1">
      <a:defRPr sz="1426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41"/>
    <p:restoredTop sz="93209"/>
  </p:normalViewPr>
  <p:slideViewPr>
    <p:cSldViewPr snapToGrid="0" snapToObjects="1">
      <p:cViewPr varScale="1">
        <p:scale>
          <a:sx n="136" d="100"/>
          <a:sy n="136" d="100"/>
        </p:scale>
        <p:origin x="14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5202" y="1017661"/>
            <a:ext cx="7538959" cy="2164868"/>
          </a:xfrm>
        </p:spPr>
        <p:txBody>
          <a:bodyPr anchor="b"/>
          <a:lstStyle>
            <a:lvl1pPr algn="ctr">
              <a:defRPr sz="544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8671" y="3266015"/>
            <a:ext cx="6652022" cy="1501301"/>
          </a:xfrm>
        </p:spPr>
        <p:txBody>
          <a:bodyPr/>
          <a:lstStyle>
            <a:lvl1pPr marL="0" indent="0" algn="ctr">
              <a:buNone/>
              <a:defRPr sz="2176"/>
            </a:lvl1pPr>
            <a:lvl2pPr marL="414543" indent="0" algn="ctr">
              <a:buNone/>
              <a:defRPr sz="1813"/>
            </a:lvl2pPr>
            <a:lvl3pPr marL="829086" indent="0" algn="ctr">
              <a:buNone/>
              <a:defRPr sz="1632"/>
            </a:lvl3pPr>
            <a:lvl4pPr marL="1243630" indent="0" algn="ctr">
              <a:buNone/>
              <a:defRPr sz="1451"/>
            </a:lvl4pPr>
            <a:lvl5pPr marL="1658173" indent="0" algn="ctr">
              <a:buNone/>
              <a:defRPr sz="1451"/>
            </a:lvl5pPr>
            <a:lvl6pPr marL="2072716" indent="0" algn="ctr">
              <a:buNone/>
              <a:defRPr sz="1451"/>
            </a:lvl6pPr>
            <a:lvl7pPr marL="2487259" indent="0" algn="ctr">
              <a:buNone/>
              <a:defRPr sz="1451"/>
            </a:lvl7pPr>
            <a:lvl8pPr marL="2901803" indent="0" algn="ctr">
              <a:buNone/>
              <a:defRPr sz="1451"/>
            </a:lvl8pPr>
            <a:lvl9pPr marL="3316346" indent="0" algn="ctr">
              <a:buNone/>
              <a:defRPr sz="1451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31C71-61F4-D941-8F3B-E9E3C59C7F48}" type="datetimeFigureOut">
              <a:rPr lang="es-US" smtClean="0"/>
              <a:t>6/20/22</a:t>
            </a:fld>
            <a:endParaRPr lang="es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BC194-B37B-5348-99A4-AD0A43388AC2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280971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31C71-61F4-D941-8F3B-E9E3C59C7F48}" type="datetimeFigureOut">
              <a:rPr lang="es-US" smtClean="0"/>
              <a:t>6/20/22</a:t>
            </a:fld>
            <a:endParaRPr lang="es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BC194-B37B-5348-99A4-AD0A43388AC2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511075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47139" y="331064"/>
            <a:ext cx="1912456" cy="526966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769" y="331064"/>
            <a:ext cx="5626502" cy="5269669"/>
          </a:xfrm>
        </p:spPr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31C71-61F4-D941-8F3B-E9E3C59C7F48}" type="datetimeFigureOut">
              <a:rPr lang="es-US" smtClean="0"/>
              <a:t>6/20/22</a:t>
            </a:fld>
            <a:endParaRPr lang="es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BC194-B37B-5348-99A4-AD0A43388AC2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958494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31C71-61F4-D941-8F3B-E9E3C59C7F48}" type="datetimeFigureOut">
              <a:rPr lang="es-US" smtClean="0"/>
              <a:t>6/20/22</a:t>
            </a:fld>
            <a:endParaRPr lang="es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BC194-B37B-5348-99A4-AD0A43388AC2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401135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150" y="1550243"/>
            <a:ext cx="7649826" cy="2586614"/>
          </a:xfrm>
        </p:spPr>
        <p:txBody>
          <a:bodyPr anchor="b"/>
          <a:lstStyle>
            <a:lvl1pPr>
              <a:defRPr sz="544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5150" y="4161327"/>
            <a:ext cx="7649826" cy="1360239"/>
          </a:xfrm>
        </p:spPr>
        <p:txBody>
          <a:bodyPr/>
          <a:lstStyle>
            <a:lvl1pPr marL="0" indent="0">
              <a:buNone/>
              <a:defRPr sz="2176">
                <a:solidFill>
                  <a:schemeClr val="tx1"/>
                </a:solidFill>
              </a:defRPr>
            </a:lvl1pPr>
            <a:lvl2pPr marL="414543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2pPr>
            <a:lvl3pPr marL="829086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3pPr>
            <a:lvl4pPr marL="1243630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4pPr>
            <a:lvl5pPr marL="1658173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5pPr>
            <a:lvl6pPr marL="2072716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6pPr>
            <a:lvl7pPr marL="2487259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7pPr>
            <a:lvl8pPr marL="2901803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8pPr>
            <a:lvl9pPr marL="3316346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31C71-61F4-D941-8F3B-E9E3C59C7F48}" type="datetimeFigureOut">
              <a:rPr lang="es-US" smtClean="0"/>
              <a:t>6/20/22</a:t>
            </a:fld>
            <a:endParaRPr lang="es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BC194-B37B-5348-99A4-AD0A43388AC2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617607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769" y="1655318"/>
            <a:ext cx="3769479" cy="3945415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0115" y="1655318"/>
            <a:ext cx="3769479" cy="3945415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31C71-61F4-D941-8F3B-E9E3C59C7F48}" type="datetimeFigureOut">
              <a:rPr lang="es-US" smtClean="0"/>
              <a:t>6/20/22</a:t>
            </a:fld>
            <a:endParaRPr lang="es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BC194-B37B-5348-99A4-AD0A43388AC2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24871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924" y="331065"/>
            <a:ext cx="7649826" cy="12019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925" y="1524332"/>
            <a:ext cx="3752156" cy="747052"/>
          </a:xfrm>
        </p:spPr>
        <p:txBody>
          <a:bodyPr anchor="b"/>
          <a:lstStyle>
            <a:lvl1pPr marL="0" indent="0">
              <a:buNone/>
              <a:defRPr sz="2176" b="1"/>
            </a:lvl1pPr>
            <a:lvl2pPr marL="414543" indent="0">
              <a:buNone/>
              <a:defRPr sz="1813" b="1"/>
            </a:lvl2pPr>
            <a:lvl3pPr marL="829086" indent="0">
              <a:buNone/>
              <a:defRPr sz="1632" b="1"/>
            </a:lvl3pPr>
            <a:lvl4pPr marL="1243630" indent="0">
              <a:buNone/>
              <a:defRPr sz="1451" b="1"/>
            </a:lvl4pPr>
            <a:lvl5pPr marL="1658173" indent="0">
              <a:buNone/>
              <a:defRPr sz="1451" b="1"/>
            </a:lvl5pPr>
            <a:lvl6pPr marL="2072716" indent="0">
              <a:buNone/>
              <a:defRPr sz="1451" b="1"/>
            </a:lvl6pPr>
            <a:lvl7pPr marL="2487259" indent="0">
              <a:buNone/>
              <a:defRPr sz="1451" b="1"/>
            </a:lvl7pPr>
            <a:lvl8pPr marL="2901803" indent="0">
              <a:buNone/>
              <a:defRPr sz="1451" b="1"/>
            </a:lvl8pPr>
            <a:lvl9pPr marL="3316346" indent="0">
              <a:buNone/>
              <a:defRPr sz="1451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925" y="2271384"/>
            <a:ext cx="3752156" cy="3340864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0115" y="1524332"/>
            <a:ext cx="3770635" cy="747052"/>
          </a:xfrm>
        </p:spPr>
        <p:txBody>
          <a:bodyPr anchor="b"/>
          <a:lstStyle>
            <a:lvl1pPr marL="0" indent="0">
              <a:buNone/>
              <a:defRPr sz="2176" b="1"/>
            </a:lvl1pPr>
            <a:lvl2pPr marL="414543" indent="0">
              <a:buNone/>
              <a:defRPr sz="1813" b="1"/>
            </a:lvl2pPr>
            <a:lvl3pPr marL="829086" indent="0">
              <a:buNone/>
              <a:defRPr sz="1632" b="1"/>
            </a:lvl3pPr>
            <a:lvl4pPr marL="1243630" indent="0">
              <a:buNone/>
              <a:defRPr sz="1451" b="1"/>
            </a:lvl4pPr>
            <a:lvl5pPr marL="1658173" indent="0">
              <a:buNone/>
              <a:defRPr sz="1451" b="1"/>
            </a:lvl5pPr>
            <a:lvl6pPr marL="2072716" indent="0">
              <a:buNone/>
              <a:defRPr sz="1451" b="1"/>
            </a:lvl6pPr>
            <a:lvl7pPr marL="2487259" indent="0">
              <a:buNone/>
              <a:defRPr sz="1451" b="1"/>
            </a:lvl7pPr>
            <a:lvl8pPr marL="2901803" indent="0">
              <a:buNone/>
              <a:defRPr sz="1451" b="1"/>
            </a:lvl8pPr>
            <a:lvl9pPr marL="3316346" indent="0">
              <a:buNone/>
              <a:defRPr sz="1451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0115" y="2271384"/>
            <a:ext cx="3770635" cy="3340864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31C71-61F4-D941-8F3B-E9E3C59C7F48}" type="datetimeFigureOut">
              <a:rPr lang="es-US" smtClean="0"/>
              <a:t>6/20/22</a:t>
            </a:fld>
            <a:endParaRPr lang="es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BC194-B37B-5348-99A4-AD0A43388AC2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4207502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31C71-61F4-D941-8F3B-E9E3C59C7F48}" type="datetimeFigureOut">
              <a:rPr lang="es-US" smtClean="0"/>
              <a:t>6/20/22</a:t>
            </a:fld>
            <a:endParaRPr lang="es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BC194-B37B-5348-99A4-AD0A43388AC2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027940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31C71-61F4-D941-8F3B-E9E3C59C7F48}" type="datetimeFigureOut">
              <a:rPr lang="es-US" smtClean="0"/>
              <a:t>6/20/22</a:t>
            </a:fld>
            <a:endParaRPr lang="es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BC194-B37B-5348-99A4-AD0A43388AC2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56229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924" y="414549"/>
            <a:ext cx="2860600" cy="1450922"/>
          </a:xfrm>
        </p:spPr>
        <p:txBody>
          <a:bodyPr anchor="b"/>
          <a:lstStyle>
            <a:lvl1pPr>
              <a:defRPr sz="290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0635" y="895313"/>
            <a:ext cx="4490115" cy="4418979"/>
          </a:xfrm>
        </p:spPr>
        <p:txBody>
          <a:bodyPr/>
          <a:lstStyle>
            <a:lvl1pPr>
              <a:defRPr sz="2901"/>
            </a:lvl1pPr>
            <a:lvl2pPr>
              <a:defRPr sz="2539"/>
            </a:lvl2pPr>
            <a:lvl3pPr>
              <a:defRPr sz="2176"/>
            </a:lvl3pPr>
            <a:lvl4pPr>
              <a:defRPr sz="1813"/>
            </a:lvl4pPr>
            <a:lvl5pPr>
              <a:defRPr sz="1813"/>
            </a:lvl5pPr>
            <a:lvl6pPr>
              <a:defRPr sz="1813"/>
            </a:lvl6pPr>
            <a:lvl7pPr>
              <a:defRPr sz="1813"/>
            </a:lvl7pPr>
            <a:lvl8pPr>
              <a:defRPr sz="1813"/>
            </a:lvl8pPr>
            <a:lvl9pPr>
              <a:defRPr sz="1813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924" y="1865471"/>
            <a:ext cx="2860600" cy="3456017"/>
          </a:xfrm>
        </p:spPr>
        <p:txBody>
          <a:bodyPr/>
          <a:lstStyle>
            <a:lvl1pPr marL="0" indent="0">
              <a:buNone/>
              <a:defRPr sz="1451"/>
            </a:lvl1pPr>
            <a:lvl2pPr marL="414543" indent="0">
              <a:buNone/>
              <a:defRPr sz="1269"/>
            </a:lvl2pPr>
            <a:lvl3pPr marL="829086" indent="0">
              <a:buNone/>
              <a:defRPr sz="1088"/>
            </a:lvl3pPr>
            <a:lvl4pPr marL="1243630" indent="0">
              <a:buNone/>
              <a:defRPr sz="907"/>
            </a:lvl4pPr>
            <a:lvl5pPr marL="1658173" indent="0">
              <a:buNone/>
              <a:defRPr sz="907"/>
            </a:lvl5pPr>
            <a:lvl6pPr marL="2072716" indent="0">
              <a:buNone/>
              <a:defRPr sz="907"/>
            </a:lvl6pPr>
            <a:lvl7pPr marL="2487259" indent="0">
              <a:buNone/>
              <a:defRPr sz="907"/>
            </a:lvl7pPr>
            <a:lvl8pPr marL="2901803" indent="0">
              <a:buNone/>
              <a:defRPr sz="907"/>
            </a:lvl8pPr>
            <a:lvl9pPr marL="3316346" indent="0">
              <a:buNone/>
              <a:defRPr sz="907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31C71-61F4-D941-8F3B-E9E3C59C7F48}" type="datetimeFigureOut">
              <a:rPr lang="es-US" smtClean="0"/>
              <a:t>6/20/22</a:t>
            </a:fld>
            <a:endParaRPr lang="es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BC194-B37B-5348-99A4-AD0A43388AC2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087498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924" y="414549"/>
            <a:ext cx="2860600" cy="1450922"/>
          </a:xfrm>
        </p:spPr>
        <p:txBody>
          <a:bodyPr anchor="b"/>
          <a:lstStyle>
            <a:lvl1pPr>
              <a:defRPr sz="290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770635" y="895313"/>
            <a:ext cx="4490115" cy="4418979"/>
          </a:xfrm>
        </p:spPr>
        <p:txBody>
          <a:bodyPr anchor="t"/>
          <a:lstStyle>
            <a:lvl1pPr marL="0" indent="0">
              <a:buNone/>
              <a:defRPr sz="2901"/>
            </a:lvl1pPr>
            <a:lvl2pPr marL="414543" indent="0">
              <a:buNone/>
              <a:defRPr sz="2539"/>
            </a:lvl2pPr>
            <a:lvl3pPr marL="829086" indent="0">
              <a:buNone/>
              <a:defRPr sz="2176"/>
            </a:lvl3pPr>
            <a:lvl4pPr marL="1243630" indent="0">
              <a:buNone/>
              <a:defRPr sz="1813"/>
            </a:lvl4pPr>
            <a:lvl5pPr marL="1658173" indent="0">
              <a:buNone/>
              <a:defRPr sz="1813"/>
            </a:lvl5pPr>
            <a:lvl6pPr marL="2072716" indent="0">
              <a:buNone/>
              <a:defRPr sz="1813"/>
            </a:lvl6pPr>
            <a:lvl7pPr marL="2487259" indent="0">
              <a:buNone/>
              <a:defRPr sz="1813"/>
            </a:lvl7pPr>
            <a:lvl8pPr marL="2901803" indent="0">
              <a:buNone/>
              <a:defRPr sz="1813"/>
            </a:lvl8pPr>
            <a:lvl9pPr marL="3316346" indent="0">
              <a:buNone/>
              <a:defRPr sz="1813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924" y="1865471"/>
            <a:ext cx="2860600" cy="3456017"/>
          </a:xfrm>
        </p:spPr>
        <p:txBody>
          <a:bodyPr/>
          <a:lstStyle>
            <a:lvl1pPr marL="0" indent="0">
              <a:buNone/>
              <a:defRPr sz="1451"/>
            </a:lvl1pPr>
            <a:lvl2pPr marL="414543" indent="0">
              <a:buNone/>
              <a:defRPr sz="1269"/>
            </a:lvl2pPr>
            <a:lvl3pPr marL="829086" indent="0">
              <a:buNone/>
              <a:defRPr sz="1088"/>
            </a:lvl3pPr>
            <a:lvl4pPr marL="1243630" indent="0">
              <a:buNone/>
              <a:defRPr sz="907"/>
            </a:lvl4pPr>
            <a:lvl5pPr marL="1658173" indent="0">
              <a:buNone/>
              <a:defRPr sz="907"/>
            </a:lvl5pPr>
            <a:lvl6pPr marL="2072716" indent="0">
              <a:buNone/>
              <a:defRPr sz="907"/>
            </a:lvl6pPr>
            <a:lvl7pPr marL="2487259" indent="0">
              <a:buNone/>
              <a:defRPr sz="907"/>
            </a:lvl7pPr>
            <a:lvl8pPr marL="2901803" indent="0">
              <a:buNone/>
              <a:defRPr sz="907"/>
            </a:lvl8pPr>
            <a:lvl9pPr marL="3316346" indent="0">
              <a:buNone/>
              <a:defRPr sz="907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31C71-61F4-D941-8F3B-E9E3C59C7F48}" type="datetimeFigureOut">
              <a:rPr lang="es-US" smtClean="0"/>
              <a:t>6/20/22</a:t>
            </a:fld>
            <a:endParaRPr lang="es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BC194-B37B-5348-99A4-AD0A43388AC2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517047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69" y="331065"/>
            <a:ext cx="7649826" cy="1201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69" y="1655318"/>
            <a:ext cx="7649826" cy="3945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769" y="5763387"/>
            <a:ext cx="1995607" cy="3310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31C71-61F4-D941-8F3B-E9E3C59C7F48}" type="datetimeFigureOut">
              <a:rPr lang="es-US" smtClean="0"/>
              <a:t>6/20/22</a:t>
            </a:fld>
            <a:endParaRPr lang="es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7977" y="5763387"/>
            <a:ext cx="2993410" cy="3310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63987" y="5763387"/>
            <a:ext cx="1995607" cy="3310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BC194-B37B-5348-99A4-AD0A43388AC2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231109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829086" rtl="0" eaLnBrk="1" latinLnBrk="0" hangingPunct="1">
        <a:lnSpc>
          <a:spcPct val="90000"/>
        </a:lnSpc>
        <a:spcBef>
          <a:spcPct val="0"/>
        </a:spcBef>
        <a:buNone/>
        <a:defRPr sz="39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7272" indent="-207272" algn="l" defTabSz="829086" rtl="0" eaLnBrk="1" latinLnBrk="0" hangingPunct="1">
        <a:lnSpc>
          <a:spcPct val="90000"/>
        </a:lnSpc>
        <a:spcBef>
          <a:spcPts val="907"/>
        </a:spcBef>
        <a:buFont typeface="Arial" panose="020B0604020202020204" pitchFamily="34" charset="0"/>
        <a:buChar char="•"/>
        <a:defRPr sz="2539" kern="1200">
          <a:solidFill>
            <a:schemeClr val="tx1"/>
          </a:solidFill>
          <a:latin typeface="+mn-lt"/>
          <a:ea typeface="+mn-ea"/>
          <a:cs typeface="+mn-cs"/>
        </a:defRPr>
      </a:lvl1pPr>
      <a:lvl2pPr marL="621815" indent="-207272" algn="l" defTabSz="829086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2pPr>
      <a:lvl3pPr marL="1036358" indent="-207272" algn="l" defTabSz="829086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813" kern="1200">
          <a:solidFill>
            <a:schemeClr val="tx1"/>
          </a:solidFill>
          <a:latin typeface="+mn-lt"/>
          <a:ea typeface="+mn-ea"/>
          <a:cs typeface="+mn-cs"/>
        </a:defRPr>
      </a:lvl3pPr>
      <a:lvl4pPr marL="1450901" indent="-207272" algn="l" defTabSz="829086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2" kern="1200">
          <a:solidFill>
            <a:schemeClr val="tx1"/>
          </a:solidFill>
          <a:latin typeface="+mn-lt"/>
          <a:ea typeface="+mn-ea"/>
          <a:cs typeface="+mn-cs"/>
        </a:defRPr>
      </a:lvl4pPr>
      <a:lvl5pPr marL="1865445" indent="-207272" algn="l" defTabSz="829086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2" kern="1200">
          <a:solidFill>
            <a:schemeClr val="tx1"/>
          </a:solidFill>
          <a:latin typeface="+mn-lt"/>
          <a:ea typeface="+mn-ea"/>
          <a:cs typeface="+mn-cs"/>
        </a:defRPr>
      </a:lvl5pPr>
      <a:lvl6pPr marL="2279988" indent="-207272" algn="l" defTabSz="829086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2" kern="1200">
          <a:solidFill>
            <a:schemeClr val="tx1"/>
          </a:solidFill>
          <a:latin typeface="+mn-lt"/>
          <a:ea typeface="+mn-ea"/>
          <a:cs typeface="+mn-cs"/>
        </a:defRPr>
      </a:lvl6pPr>
      <a:lvl7pPr marL="2694531" indent="-207272" algn="l" defTabSz="829086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2" kern="1200">
          <a:solidFill>
            <a:schemeClr val="tx1"/>
          </a:solidFill>
          <a:latin typeface="+mn-lt"/>
          <a:ea typeface="+mn-ea"/>
          <a:cs typeface="+mn-cs"/>
        </a:defRPr>
      </a:lvl7pPr>
      <a:lvl8pPr marL="3109074" indent="-207272" algn="l" defTabSz="829086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2" kern="1200">
          <a:solidFill>
            <a:schemeClr val="tx1"/>
          </a:solidFill>
          <a:latin typeface="+mn-lt"/>
          <a:ea typeface="+mn-ea"/>
          <a:cs typeface="+mn-cs"/>
        </a:defRPr>
      </a:lvl8pPr>
      <a:lvl9pPr marL="3523618" indent="-207272" algn="l" defTabSz="829086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9086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1pPr>
      <a:lvl2pPr marL="414543" algn="l" defTabSz="829086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2pPr>
      <a:lvl3pPr marL="829086" algn="l" defTabSz="829086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3pPr>
      <a:lvl4pPr marL="1243630" algn="l" defTabSz="829086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4pPr>
      <a:lvl5pPr marL="1658173" algn="l" defTabSz="829086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5pPr>
      <a:lvl6pPr marL="2072716" algn="l" defTabSz="829086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6pPr>
      <a:lvl7pPr marL="2487259" algn="l" defTabSz="829086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7pPr>
      <a:lvl8pPr marL="2901803" algn="l" defTabSz="829086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8pPr>
      <a:lvl9pPr marL="3316346" algn="l" defTabSz="829086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3C2FC4-8BB8-9048-BEDB-5DC2DAF36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S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8F68C509-A6E2-EF4B-956A-876DC50AA8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869363" cy="6267543"/>
          </a:xfrm>
        </p:spPr>
      </p:pic>
    </p:spTree>
    <p:extLst>
      <p:ext uri="{BB962C8B-B14F-4D97-AF65-F5344CB8AC3E}">
        <p14:creationId xmlns:p14="http://schemas.microsoft.com/office/powerpoint/2010/main" val="2624926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AE6C5D-D432-624A-8F11-2F90DAE03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S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76A6B6C1-96CE-8940-A840-C9835A7D0E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869363" cy="62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45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ACB22D-86E0-3243-9306-9568666D6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0369F19-0CBC-4249-845D-6D864DDFED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EB87BC8-ACF9-7A49-B585-2CCE6445F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69363" cy="626754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B6409EF-A793-4C41-BB69-2FFDDA80C23C}"/>
              </a:ext>
            </a:extLst>
          </p:cNvPr>
          <p:cNvSpPr txBox="1"/>
          <p:nvPr/>
        </p:nvSpPr>
        <p:spPr>
          <a:xfrm>
            <a:off x="2351357" y="729272"/>
            <a:ext cx="4355184" cy="518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3581372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174E41-C9B4-0F40-923F-3E59CC3E3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D7C15B-570F-CE41-9BC4-338D36D5F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1061264-DF53-B34C-8C2E-BF07C08E1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69363" cy="626754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64DAAF3-DFDB-F045-BC22-C6D94938CF75}"/>
              </a:ext>
            </a:extLst>
          </p:cNvPr>
          <p:cNvSpPr txBox="1"/>
          <p:nvPr/>
        </p:nvSpPr>
        <p:spPr>
          <a:xfrm>
            <a:off x="2257089" y="672780"/>
            <a:ext cx="4355184" cy="518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69238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FADAB5-F4B1-4F4B-BCA6-905984BE6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087DFD-F3B6-2E4F-9D80-F822228314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8B91E5C-E71F-0045-A771-306DF6CC4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69363" cy="626754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F782307-C0C8-5D43-BF0F-7607AD1EEE84}"/>
              </a:ext>
            </a:extLst>
          </p:cNvPr>
          <p:cNvSpPr txBox="1"/>
          <p:nvPr/>
        </p:nvSpPr>
        <p:spPr>
          <a:xfrm>
            <a:off x="2257089" y="672780"/>
            <a:ext cx="4355184" cy="518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3692810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B63509-EC84-0A4B-914B-8DF715A8A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8565964-4058-B84C-AA65-1FB7245423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9F6B0B1-67B4-0244-BD8C-C3114FBDE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69363" cy="626754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875FDAF-31DA-6448-96BB-D39137A79297}"/>
              </a:ext>
            </a:extLst>
          </p:cNvPr>
          <p:cNvSpPr txBox="1"/>
          <p:nvPr/>
        </p:nvSpPr>
        <p:spPr>
          <a:xfrm>
            <a:off x="2641471" y="729272"/>
            <a:ext cx="4355184" cy="518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1678324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8EF8FB-15AE-2D44-A68C-164FD3E14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8C68C7-6CE2-2848-AAC8-E6E5965B76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E9E071D-9BFA-D745-9061-06E6C6B08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625526" cy="609523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C3FE8EC-48B4-084D-A668-7605300E1104}"/>
              </a:ext>
            </a:extLst>
          </p:cNvPr>
          <p:cNvSpPr txBox="1"/>
          <p:nvPr/>
        </p:nvSpPr>
        <p:spPr>
          <a:xfrm>
            <a:off x="2257090" y="672780"/>
            <a:ext cx="4355184" cy="518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789731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5FFF18-139E-5B4F-A35A-D4195D817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8C2DD96-8FD0-9E4A-8CC8-38D2A8A01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BC0C26D-6F13-0144-BBC3-B2154470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69363" cy="626754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3220E77-2740-A841-B462-0F4B57943842}"/>
              </a:ext>
            </a:extLst>
          </p:cNvPr>
          <p:cNvSpPr txBox="1"/>
          <p:nvPr/>
        </p:nvSpPr>
        <p:spPr>
          <a:xfrm>
            <a:off x="2257089" y="672780"/>
            <a:ext cx="4355184" cy="518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2650435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7E5BA4-436A-A54B-9B22-C75C41B50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7362EA-DF38-7C43-9634-186C49C15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329B2CB-C004-F64C-BEB0-FD55E33A1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69363" cy="626754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906A810-6254-8A48-9827-348B4E63A0DC}"/>
              </a:ext>
            </a:extLst>
          </p:cNvPr>
          <p:cNvSpPr txBox="1"/>
          <p:nvPr/>
        </p:nvSpPr>
        <p:spPr>
          <a:xfrm>
            <a:off x="2370210" y="729272"/>
            <a:ext cx="4355184" cy="518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12589011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9B93D5-1C74-CF41-8D71-0F0460B90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C97DB35-902A-6942-97B5-02CDA01A73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0EA4BB6-CD2F-6D48-84D4-843137AF9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69363" cy="626754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83B339D-7C1E-EE44-A1D1-3AFA305F5D4C}"/>
              </a:ext>
            </a:extLst>
          </p:cNvPr>
          <p:cNvSpPr txBox="1"/>
          <p:nvPr/>
        </p:nvSpPr>
        <p:spPr>
          <a:xfrm>
            <a:off x="2257089" y="816433"/>
            <a:ext cx="4355184" cy="518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31916149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9E6CEB-2660-6D4B-954C-0FC798877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6CCBDF-E9FC-DC4D-9947-8DEA160D6C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A569BC0-8F28-8E4B-87BC-82B7C3525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69363" cy="626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68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DCCA3B-C136-794B-892D-02D36DE4D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AA3742B-CA19-024F-B5EA-4A230F8727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09174C8-ECA1-9D4C-8A49-B15D672C4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69363" cy="626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505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BED65D-3D31-B145-8D6D-20DBF0ECC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D7B48CD-BBA0-F647-801A-FAE2871BE8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1F271F0-7077-BD46-9210-93C9D3E3A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69363" cy="626754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39F4C6E-7DA3-EA4D-9BB5-4A94CDBEC584}"/>
              </a:ext>
            </a:extLst>
          </p:cNvPr>
          <p:cNvSpPr txBox="1"/>
          <p:nvPr/>
        </p:nvSpPr>
        <p:spPr>
          <a:xfrm>
            <a:off x="2323077" y="932017"/>
            <a:ext cx="4355184" cy="518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20355558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C0A146-E2C4-A542-A34E-1A61B437D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C9038C3-1E1B-D64A-8C2F-FA458B819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641C8A4-6A54-0A40-8E61-721FC4322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69363" cy="626754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C17CE6E-874A-7147-B2DA-073620CF04E5}"/>
              </a:ext>
            </a:extLst>
          </p:cNvPr>
          <p:cNvSpPr txBox="1"/>
          <p:nvPr/>
        </p:nvSpPr>
        <p:spPr>
          <a:xfrm>
            <a:off x="2181674" y="932017"/>
            <a:ext cx="4355184" cy="518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3616452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0B1716-0942-9743-BD7D-EF2B0F401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116675-4798-B64C-8EC1-70F946EB0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4572998-8F84-A740-9F9E-45532E537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69363" cy="626754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82E2A1D-4AC2-9B4E-86AA-79AE56243DD2}"/>
              </a:ext>
            </a:extLst>
          </p:cNvPr>
          <p:cNvSpPr txBox="1"/>
          <p:nvPr/>
        </p:nvSpPr>
        <p:spPr>
          <a:xfrm>
            <a:off x="2143968" y="932017"/>
            <a:ext cx="4355184" cy="518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35862177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DFC67B-BADD-8644-A8A9-C7FA5F019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FAA05A-BDD7-484A-9C5E-4E0A5DEE0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3F821AC-B296-6B46-976A-FCB12F15E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69363" cy="626754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D3BD84D-FAFB-984D-B4B9-2EFF55A0241C}"/>
              </a:ext>
            </a:extLst>
          </p:cNvPr>
          <p:cNvSpPr txBox="1"/>
          <p:nvPr/>
        </p:nvSpPr>
        <p:spPr>
          <a:xfrm>
            <a:off x="1804602" y="1396081"/>
            <a:ext cx="4355184" cy="518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9233068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121211-F121-0149-9EAC-0A880DF85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ECF8D4D-7C5D-0648-A653-43081819C4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9302E8E-D793-0647-9CF2-9A0B48F33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69363" cy="626754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B46C5F7-9CCE-1441-B53F-1F07F4D2D89F}"/>
              </a:ext>
            </a:extLst>
          </p:cNvPr>
          <p:cNvSpPr txBox="1"/>
          <p:nvPr/>
        </p:nvSpPr>
        <p:spPr>
          <a:xfrm>
            <a:off x="2181675" y="932017"/>
            <a:ext cx="4355184" cy="518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26174559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A9E00B-AF9B-EF45-94F2-62C66ED2B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EDC10E2-CD64-A648-9376-0304A72B0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0155ACB-427E-9B48-832B-91DE0729F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69363" cy="626754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7F8DDE8-0BF1-B447-B937-82DBEE68E82B}"/>
              </a:ext>
            </a:extLst>
          </p:cNvPr>
          <p:cNvSpPr txBox="1"/>
          <p:nvPr/>
        </p:nvSpPr>
        <p:spPr>
          <a:xfrm>
            <a:off x="2115687" y="932017"/>
            <a:ext cx="4355184" cy="518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8587631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079EF5-4E37-B045-BB38-400A88358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3377E7-58B7-2541-BBE5-737AA4CB6B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30A5C5C-E88B-8046-AF20-69491E82E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69363" cy="626754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608831B-50DD-CA4C-B8A9-54084278C0C7}"/>
              </a:ext>
            </a:extLst>
          </p:cNvPr>
          <p:cNvSpPr txBox="1"/>
          <p:nvPr/>
        </p:nvSpPr>
        <p:spPr>
          <a:xfrm>
            <a:off x="2181675" y="932017"/>
            <a:ext cx="4355184" cy="518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1896043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DBACB0-A557-6C4A-8992-3BADF6BCE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F250D3E-597C-A142-82B7-3535959B3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56FDB50-78CD-644F-8BB2-5D2C504D3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69363" cy="626754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7320851-EBEA-B34D-97A8-C6DCE612E763}"/>
              </a:ext>
            </a:extLst>
          </p:cNvPr>
          <p:cNvSpPr txBox="1"/>
          <p:nvPr/>
        </p:nvSpPr>
        <p:spPr>
          <a:xfrm>
            <a:off x="2257089" y="816433"/>
            <a:ext cx="4355184" cy="518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3901120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CCAF77-6DC4-6A4C-8402-6F56758A0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S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2CAD77C2-56BA-D54C-A667-3E5BA1465A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869363" cy="626754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4A4DB51-AA3D-D345-A705-69587207EA98}"/>
              </a:ext>
            </a:extLst>
          </p:cNvPr>
          <p:cNvSpPr txBox="1"/>
          <p:nvPr/>
        </p:nvSpPr>
        <p:spPr>
          <a:xfrm>
            <a:off x="2257089" y="816433"/>
            <a:ext cx="4355184" cy="518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238820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FFDB85-0AC7-F149-A28B-0CE133A91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4D9646-092D-4C41-9676-ABC8BB64D2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F53FE52-5E2F-8E4D-A449-61EC94B21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69363" cy="626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72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192980-5865-644A-A6D5-963E9D5CF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49FB79-5F29-6741-A51C-1AA67433F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112DAB5-CB39-8147-A4D6-B396E7DF1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69363" cy="626754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1234E84-8D42-F645-A9DE-F6464D394325}"/>
              </a:ext>
            </a:extLst>
          </p:cNvPr>
          <p:cNvSpPr txBox="1"/>
          <p:nvPr/>
        </p:nvSpPr>
        <p:spPr>
          <a:xfrm>
            <a:off x="2257089" y="599616"/>
            <a:ext cx="4355184" cy="518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1288497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065C67-C40E-AA40-BD8C-5B6377594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FB0BB0D-2921-834F-8808-4FF7C3F4BC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A2B0224-746F-6E46-AE47-7B78FFF31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69363" cy="626754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1477B94-C792-EF45-91AE-E16659BA9E22}"/>
              </a:ext>
            </a:extLst>
          </p:cNvPr>
          <p:cNvSpPr txBox="1"/>
          <p:nvPr/>
        </p:nvSpPr>
        <p:spPr>
          <a:xfrm>
            <a:off x="2257089" y="672780"/>
            <a:ext cx="4355184" cy="518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2564212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79B9B9-5D2E-C54C-8A36-9B82560F4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1CD0CBD-5576-B74A-BDAB-B02E2AC6F8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291993A-D9D6-7E4E-A5D3-61A5E8AA7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69363" cy="626754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EEC6F7D-C903-CA46-8125-3EE8B070D316}"/>
              </a:ext>
            </a:extLst>
          </p:cNvPr>
          <p:cNvSpPr txBox="1"/>
          <p:nvPr/>
        </p:nvSpPr>
        <p:spPr>
          <a:xfrm>
            <a:off x="2257089" y="672780"/>
            <a:ext cx="4355184" cy="518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2549123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BFFE82-567F-4D42-9DE4-13591C9BA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87B2EA4-9AF1-2941-9002-3F7B16CB5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EFB412F-A0FC-FA48-A910-343A770D8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69363" cy="626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329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</TotalTime>
  <Words>0</Words>
  <Application>Microsoft Macintosh PowerPoint</Application>
  <PresentationFormat>Personalizado</PresentationFormat>
  <Paragraphs>0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3</cp:revision>
  <dcterms:created xsi:type="dcterms:W3CDTF">2022-06-20T21:16:07Z</dcterms:created>
  <dcterms:modified xsi:type="dcterms:W3CDTF">2022-06-20T21:46:43Z</dcterms:modified>
</cp:coreProperties>
</file>