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57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96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4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33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989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6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22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90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04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4D7A-FF09-4912-9D93-0CA25BD62D41}" type="datetimeFigureOut">
              <a:rPr lang="es-MX" smtClean="0"/>
              <a:t>01/07/2024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E321-3AF0-4766-957D-78751ACDC1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14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5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9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0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5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</dc:creator>
  <cp:lastModifiedBy>Javi</cp:lastModifiedBy>
  <cp:revision>2</cp:revision>
  <dcterms:created xsi:type="dcterms:W3CDTF">2024-07-01T18:08:39Z</dcterms:created>
  <dcterms:modified xsi:type="dcterms:W3CDTF">2024-07-01T18:21:20Z</dcterms:modified>
</cp:coreProperties>
</file>